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ink/ink1.xml" ContentType="application/inkml+xml"/>
  <Override PartName="/ppt/ink/ink2.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6.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 id="2147483660" r:id="rId5"/>
  </p:sldMasterIdLst>
  <p:notesMasterIdLst>
    <p:notesMasterId r:id="rId45"/>
  </p:notesMasterIdLst>
  <p:handoutMasterIdLst>
    <p:handoutMasterId r:id="rId46"/>
  </p:handoutMasterIdLst>
  <p:sldIdLst>
    <p:sldId id="256" r:id="rId6"/>
    <p:sldId id="305" r:id="rId7"/>
    <p:sldId id="341" r:id="rId8"/>
    <p:sldId id="329" r:id="rId9"/>
    <p:sldId id="297" r:id="rId10"/>
    <p:sldId id="298" r:id="rId11"/>
    <p:sldId id="304" r:id="rId12"/>
    <p:sldId id="319" r:id="rId13"/>
    <p:sldId id="301" r:id="rId14"/>
    <p:sldId id="302" r:id="rId15"/>
    <p:sldId id="288" r:id="rId16"/>
    <p:sldId id="289" r:id="rId17"/>
    <p:sldId id="277" r:id="rId18"/>
    <p:sldId id="342" r:id="rId19"/>
    <p:sldId id="320" r:id="rId20"/>
    <p:sldId id="339" r:id="rId21"/>
    <p:sldId id="331" r:id="rId22"/>
    <p:sldId id="300" r:id="rId23"/>
    <p:sldId id="332" r:id="rId24"/>
    <p:sldId id="340" r:id="rId25"/>
    <p:sldId id="322" r:id="rId26"/>
    <p:sldId id="317" r:id="rId27"/>
    <p:sldId id="333" r:id="rId28"/>
    <p:sldId id="335" r:id="rId29"/>
    <p:sldId id="334" r:id="rId30"/>
    <p:sldId id="299" r:id="rId31"/>
    <p:sldId id="336" r:id="rId32"/>
    <p:sldId id="306" r:id="rId33"/>
    <p:sldId id="309" r:id="rId34"/>
    <p:sldId id="310" r:id="rId35"/>
    <p:sldId id="312" r:id="rId36"/>
    <p:sldId id="313" r:id="rId37"/>
    <p:sldId id="343" r:id="rId38"/>
    <p:sldId id="337" r:id="rId39"/>
    <p:sldId id="315" r:id="rId40"/>
    <p:sldId id="314" r:id="rId41"/>
    <p:sldId id="316" r:id="rId42"/>
    <p:sldId id="338" r:id="rId43"/>
    <p:sldId id="318"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239F1C69-72EE-40AF-B206-79CBC07EB756}">
          <p14:sldIdLst>
            <p14:sldId id="256"/>
            <p14:sldId id="305"/>
          </p14:sldIdLst>
        </p14:section>
        <p14:section name="Project Management" id="{5D0A1C80-06C0-4B77-BCE2-A999FEC39DCB}">
          <p14:sldIdLst>
            <p14:sldId id="341"/>
            <p14:sldId id="329"/>
            <p14:sldId id="297"/>
            <p14:sldId id="298"/>
            <p14:sldId id="304"/>
            <p14:sldId id="319"/>
            <p14:sldId id="301"/>
            <p14:sldId id="302"/>
          </p14:sldIdLst>
        </p14:section>
        <p14:section name="Goal Setting" id="{798EE5E5-4551-41E9-A0CE-E822531AB34F}">
          <p14:sldIdLst>
            <p14:sldId id="288"/>
            <p14:sldId id="289"/>
            <p14:sldId id="277"/>
            <p14:sldId id="342"/>
            <p14:sldId id="320"/>
            <p14:sldId id="339"/>
            <p14:sldId id="331"/>
            <p14:sldId id="300"/>
            <p14:sldId id="332"/>
            <p14:sldId id="340"/>
            <p14:sldId id="322"/>
          </p14:sldIdLst>
        </p14:section>
        <p14:section name="Time Management" id="{123F1C4A-C8C9-42E7-900E-594B95630469}">
          <p14:sldIdLst>
            <p14:sldId id="317"/>
            <p14:sldId id="333"/>
            <p14:sldId id="335"/>
            <p14:sldId id="334"/>
            <p14:sldId id="299"/>
            <p14:sldId id="336"/>
            <p14:sldId id="306"/>
            <p14:sldId id="309"/>
            <p14:sldId id="310"/>
            <p14:sldId id="312"/>
            <p14:sldId id="313"/>
            <p14:sldId id="343"/>
            <p14:sldId id="337"/>
            <p14:sldId id="315"/>
            <p14:sldId id="314"/>
            <p14:sldId id="316"/>
            <p14:sldId id="338"/>
          </p14:sldIdLst>
        </p14:section>
        <p14:section name="Conclusion" id="{F968C370-2485-449E-9B2B-0FEF8D9D4466}">
          <p14:sldIdLst>
            <p14:sldId id="318"/>
          </p14:sldIdLst>
        </p14:section>
      </p14:sectionLst>
    </p:ex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85756"/>
    <a:srgbClr val="396775"/>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37C3CC-9BFC-1364-A972-97E908041911}" v="10" dt="2019-11-07T23:38:47.875"/>
    <p1510:client id="{B6F4C869-FCED-4317-986C-1A8158A67BAC}" v="1" dt="2019-11-08T10:08:32.2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3840" autoAdjust="0"/>
  </p:normalViewPr>
  <p:slideViewPr>
    <p:cSldViewPr snapToGrid="0">
      <p:cViewPr varScale="1">
        <p:scale>
          <a:sx n="114" d="100"/>
          <a:sy n="114" d="100"/>
        </p:scale>
        <p:origin x="438" y="102"/>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viewProps" Target="viewProps.xml"/><Relationship Id="rId8" Type="http://schemas.openxmlformats.org/officeDocument/2006/relationships/slide" Target="slides/slide3.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handoutMaster" Target="handoutMasters/handoutMaster1.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diagrams/_rels/data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194A98-B0DE-4144-8F9C-03199364A480}"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IE"/>
        </a:p>
      </dgm:t>
    </dgm:pt>
    <dgm:pt modelId="{569EC82E-5ABF-407D-A397-85914040FECC}">
      <dgm:prSet phldrT="[Text]" custT="1"/>
      <dgm:spPr/>
      <dgm:t>
        <a:bodyPr/>
        <a:lstStyle/>
        <a:p>
          <a:pPr>
            <a:lnSpc>
              <a:spcPct val="100000"/>
            </a:lnSpc>
          </a:pPr>
          <a:r>
            <a:rPr lang="en-GB" sz="4000" b="0" dirty="0">
              <a:latin typeface="Calibri"/>
              <a:cs typeface="Calibri"/>
            </a:rPr>
            <a:t>Waterfall</a:t>
          </a:r>
          <a:endParaRPr lang="en-IE" sz="4000" b="0" dirty="0">
            <a:latin typeface="Calibri"/>
            <a:cs typeface="Calibri"/>
          </a:endParaRPr>
        </a:p>
      </dgm:t>
    </dgm:pt>
    <dgm:pt modelId="{74F36FEA-7091-4F53-9DAC-0AD664991748}" type="parTrans" cxnId="{A295BF39-4244-40C9-B829-5BEAE6244761}">
      <dgm:prSet/>
      <dgm:spPr/>
      <dgm:t>
        <a:bodyPr/>
        <a:lstStyle/>
        <a:p>
          <a:endParaRPr lang="en-IE"/>
        </a:p>
      </dgm:t>
    </dgm:pt>
    <dgm:pt modelId="{B8CAC800-1798-431F-8145-AEF048394D46}" type="sibTrans" cxnId="{A295BF39-4244-40C9-B829-5BEAE6244761}">
      <dgm:prSet/>
      <dgm:spPr/>
      <dgm:t>
        <a:bodyPr/>
        <a:lstStyle/>
        <a:p>
          <a:endParaRPr lang="en-IE"/>
        </a:p>
      </dgm:t>
    </dgm:pt>
    <dgm:pt modelId="{C04F3C7C-8567-4E57-AF80-B70DAF3E4405}">
      <dgm:prSet phldrT="[Text]" custT="1"/>
      <dgm:spPr/>
      <dgm:t>
        <a:bodyPr/>
        <a:lstStyle/>
        <a:p>
          <a:pPr>
            <a:lnSpc>
              <a:spcPct val="100000"/>
            </a:lnSpc>
          </a:pPr>
          <a:r>
            <a:rPr lang="en-GB" sz="2400" dirty="0">
              <a:latin typeface="Calibri" panose="020F0502020204030204" pitchFamily="34" charset="0"/>
              <a:cs typeface="Calibri" panose="020F0502020204030204" pitchFamily="34" charset="0"/>
            </a:rPr>
            <a:t>Very Old, Around Forever</a:t>
          </a:r>
          <a:endParaRPr lang="en-IE" sz="2400" dirty="0">
            <a:latin typeface="Calibri" panose="020F0502020204030204" pitchFamily="34" charset="0"/>
            <a:cs typeface="Calibri" panose="020F0502020204030204" pitchFamily="34" charset="0"/>
          </a:endParaRPr>
        </a:p>
      </dgm:t>
    </dgm:pt>
    <dgm:pt modelId="{B15FF0A2-5542-443A-A177-1D59F7562EA6}" type="parTrans" cxnId="{36BF1CDB-919D-4B46-9149-B7A28FB2E447}">
      <dgm:prSet/>
      <dgm:spPr/>
      <dgm:t>
        <a:bodyPr/>
        <a:lstStyle/>
        <a:p>
          <a:endParaRPr lang="en-IE"/>
        </a:p>
      </dgm:t>
    </dgm:pt>
    <dgm:pt modelId="{8739F100-B749-4DD8-833F-D4DF14D19197}" type="sibTrans" cxnId="{36BF1CDB-919D-4B46-9149-B7A28FB2E447}">
      <dgm:prSet/>
      <dgm:spPr/>
      <dgm:t>
        <a:bodyPr/>
        <a:lstStyle/>
        <a:p>
          <a:endParaRPr lang="en-IE"/>
        </a:p>
      </dgm:t>
    </dgm:pt>
    <dgm:pt modelId="{F91AF2BB-5CB4-4A4A-A876-6EECCD759B74}">
      <dgm:prSet phldrT="[Text]" custT="1"/>
      <dgm:spPr/>
      <dgm:t>
        <a:bodyPr/>
        <a:lstStyle/>
        <a:p>
          <a:pPr>
            <a:lnSpc>
              <a:spcPct val="100000"/>
            </a:lnSpc>
          </a:pPr>
          <a:r>
            <a:rPr lang="en-GB" sz="4000" dirty="0">
              <a:latin typeface="Calibri" panose="020F0502020204030204" pitchFamily="34" charset="0"/>
              <a:cs typeface="Calibri" panose="020F0502020204030204" pitchFamily="34" charset="0"/>
            </a:rPr>
            <a:t>Agile</a:t>
          </a:r>
          <a:endParaRPr lang="en-IE" sz="4000" dirty="0">
            <a:latin typeface="Calibri" panose="020F0502020204030204" pitchFamily="34" charset="0"/>
            <a:cs typeface="Calibri" panose="020F0502020204030204" pitchFamily="34" charset="0"/>
          </a:endParaRPr>
        </a:p>
      </dgm:t>
    </dgm:pt>
    <dgm:pt modelId="{9404F85F-1A28-466A-B896-6BF7AEF44300}" type="parTrans" cxnId="{75192474-7E57-4A6B-9F10-AE9058EF2C59}">
      <dgm:prSet/>
      <dgm:spPr/>
      <dgm:t>
        <a:bodyPr/>
        <a:lstStyle/>
        <a:p>
          <a:endParaRPr lang="en-IE"/>
        </a:p>
      </dgm:t>
    </dgm:pt>
    <dgm:pt modelId="{D6A7B60D-7D0D-4EC1-ACDF-04A578F3DA9F}" type="sibTrans" cxnId="{75192474-7E57-4A6B-9F10-AE9058EF2C59}">
      <dgm:prSet/>
      <dgm:spPr/>
      <dgm:t>
        <a:bodyPr/>
        <a:lstStyle/>
        <a:p>
          <a:endParaRPr lang="en-IE"/>
        </a:p>
      </dgm:t>
    </dgm:pt>
    <dgm:pt modelId="{41DD4BB4-927D-40A4-8152-7F1872387FF9}">
      <dgm:prSet phldrT="[Text]" custT="1"/>
      <dgm:spPr/>
      <dgm:t>
        <a:bodyPr/>
        <a:lstStyle/>
        <a:p>
          <a:pPr>
            <a:lnSpc>
              <a:spcPct val="100000"/>
            </a:lnSpc>
          </a:pPr>
          <a:r>
            <a:rPr lang="en-GB" sz="2400" dirty="0">
              <a:latin typeface="Calibri" panose="020F0502020204030204" pitchFamily="34" charset="0"/>
              <a:cs typeface="Calibri" panose="020F0502020204030204" pitchFamily="34" charset="0"/>
            </a:rPr>
            <a:t>Began in Software Development in 1980</a:t>
          </a:r>
          <a:endParaRPr lang="en-IE" sz="2400" dirty="0">
            <a:latin typeface="Calibri" panose="020F0502020204030204" pitchFamily="34" charset="0"/>
            <a:cs typeface="Calibri" panose="020F0502020204030204" pitchFamily="34" charset="0"/>
          </a:endParaRPr>
        </a:p>
      </dgm:t>
    </dgm:pt>
    <dgm:pt modelId="{6D15F163-C848-44A7-99B1-5AFCC02CAB7A}" type="parTrans" cxnId="{B9098C23-DAD6-4453-A7B1-79A057C10334}">
      <dgm:prSet/>
      <dgm:spPr/>
      <dgm:t>
        <a:bodyPr/>
        <a:lstStyle/>
        <a:p>
          <a:endParaRPr lang="en-IE"/>
        </a:p>
      </dgm:t>
    </dgm:pt>
    <dgm:pt modelId="{8C6D7E54-7566-4F48-99C9-222D6AA8F4CD}" type="sibTrans" cxnId="{B9098C23-DAD6-4453-A7B1-79A057C10334}">
      <dgm:prSet/>
      <dgm:spPr/>
      <dgm:t>
        <a:bodyPr/>
        <a:lstStyle/>
        <a:p>
          <a:endParaRPr lang="en-IE"/>
        </a:p>
      </dgm:t>
    </dgm:pt>
    <dgm:pt modelId="{30468722-5A08-4C9F-863E-96D12A95D888}" type="pres">
      <dgm:prSet presAssocID="{70194A98-B0DE-4144-8F9C-03199364A480}" presName="root" presStyleCnt="0">
        <dgm:presLayoutVars>
          <dgm:dir/>
          <dgm:resizeHandles val="exact"/>
        </dgm:presLayoutVars>
      </dgm:prSet>
      <dgm:spPr/>
    </dgm:pt>
    <dgm:pt modelId="{6E2A2A52-41FF-499B-AEFF-CAEB392328CC}" type="pres">
      <dgm:prSet presAssocID="{569EC82E-5ABF-407D-A397-85914040FECC}" presName="compNode" presStyleCnt="0"/>
      <dgm:spPr/>
    </dgm:pt>
    <dgm:pt modelId="{EFBB614C-1B1E-4303-BD47-0FCC29D7B533}" type="pres">
      <dgm:prSet presAssocID="{569EC82E-5ABF-407D-A397-85914040FECC}" presName="bgRect" presStyleLbl="bgShp" presStyleIdx="0" presStyleCnt="2"/>
      <dgm:spPr>
        <a:solidFill>
          <a:schemeClr val="accent4">
            <a:lumMod val="75000"/>
          </a:schemeClr>
        </a:solidFill>
        <a:ln>
          <a:solidFill>
            <a:schemeClr val="accent4">
              <a:lumMod val="75000"/>
            </a:schemeClr>
          </a:solidFill>
        </a:ln>
      </dgm:spPr>
    </dgm:pt>
    <dgm:pt modelId="{0483BCE0-E137-4248-AEB2-FEF00998643D}" type="pres">
      <dgm:prSet presAssocID="{569EC82E-5ABF-407D-A397-85914040FECC}" presName="iconRect" presStyleLbl="node1" presStyleIdx="0" presStyleCnt="2"/>
      <dgm:spPr>
        <a:blipFill>
          <a:blip xmlns:r="http://schemas.openxmlformats.org/officeDocument/2006/relationships" r:embed="rId1">
            <a:duotone>
              <a:schemeClr val="bg1">
                <a:hueOff val="0"/>
                <a:satOff val="0"/>
                <a:lumOff val="0"/>
                <a:alphaOff val="0"/>
                <a:shade val="20000"/>
                <a:satMod val="200000"/>
              </a:schemeClr>
              <a:schemeClr val="bg1">
                <a:hueOff val="0"/>
                <a:satOff val="0"/>
                <a:lumOff val="0"/>
                <a:alphaOff val="0"/>
                <a:tint val="12000"/>
                <a:satMod val="19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aterfall scene"/>
        </a:ext>
      </dgm:extLst>
    </dgm:pt>
    <dgm:pt modelId="{A083C070-8C3B-4459-AA42-CB9EF1629730}" type="pres">
      <dgm:prSet presAssocID="{569EC82E-5ABF-407D-A397-85914040FECC}" presName="spaceRect" presStyleCnt="0"/>
      <dgm:spPr/>
    </dgm:pt>
    <dgm:pt modelId="{12EDAE5E-1956-4ECA-849C-15ACA270407B}" type="pres">
      <dgm:prSet presAssocID="{569EC82E-5ABF-407D-A397-85914040FECC}" presName="parTx" presStyleLbl="revTx" presStyleIdx="0" presStyleCnt="4">
        <dgm:presLayoutVars>
          <dgm:chMax val="0"/>
          <dgm:chPref val="0"/>
        </dgm:presLayoutVars>
      </dgm:prSet>
      <dgm:spPr/>
    </dgm:pt>
    <dgm:pt modelId="{DE46FE23-EF27-4627-9228-DFCAAD7E8E78}" type="pres">
      <dgm:prSet presAssocID="{569EC82E-5ABF-407D-A397-85914040FECC}" presName="desTx" presStyleLbl="revTx" presStyleIdx="1" presStyleCnt="4">
        <dgm:presLayoutVars/>
      </dgm:prSet>
      <dgm:spPr/>
    </dgm:pt>
    <dgm:pt modelId="{2AA3B6B0-55B1-4BA6-AB9E-472709192E96}" type="pres">
      <dgm:prSet presAssocID="{B8CAC800-1798-431F-8145-AEF048394D46}" presName="sibTrans" presStyleCnt="0"/>
      <dgm:spPr/>
    </dgm:pt>
    <dgm:pt modelId="{8D7ED37E-A526-48A6-9A8E-4506C6A2A206}" type="pres">
      <dgm:prSet presAssocID="{F91AF2BB-5CB4-4A4A-A876-6EECCD759B74}" presName="compNode" presStyleCnt="0"/>
      <dgm:spPr/>
    </dgm:pt>
    <dgm:pt modelId="{989E0D7D-B330-447A-B2CE-65969C55054C}" type="pres">
      <dgm:prSet presAssocID="{F91AF2BB-5CB4-4A4A-A876-6EECCD759B74}" presName="bgRect" presStyleLbl="bgShp" presStyleIdx="1" presStyleCnt="2"/>
      <dgm:spPr/>
    </dgm:pt>
    <dgm:pt modelId="{8D137A79-49B9-4285-BAB1-18F1FB065D66}" type="pres">
      <dgm:prSet presAssocID="{F91AF2BB-5CB4-4A4A-A876-6EECCD759B74}" presName="iconRect" presStyleLbl="node1" presStyleIdx="1" presStyleCnt="2"/>
      <dgm:spPr>
        <a:blipFill>
          <a:blip xmlns:r="http://schemas.openxmlformats.org/officeDocument/2006/relationships" r:embed="rId3">
            <a:duotone>
              <a:schemeClr val="bg1">
                <a:hueOff val="0"/>
                <a:satOff val="0"/>
                <a:lumOff val="0"/>
                <a:alphaOff val="0"/>
                <a:shade val="20000"/>
                <a:satMod val="200000"/>
              </a:schemeClr>
              <a:schemeClr val="bg1">
                <a:hueOff val="0"/>
                <a:satOff val="0"/>
                <a:lumOff val="0"/>
                <a:alphaOff val="0"/>
                <a:tint val="12000"/>
                <a:satMod val="190000"/>
              </a:schemeClr>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ud Computing"/>
        </a:ext>
      </dgm:extLst>
    </dgm:pt>
    <dgm:pt modelId="{BED25078-F348-462C-9D32-731F7C354808}" type="pres">
      <dgm:prSet presAssocID="{F91AF2BB-5CB4-4A4A-A876-6EECCD759B74}" presName="spaceRect" presStyleCnt="0"/>
      <dgm:spPr/>
    </dgm:pt>
    <dgm:pt modelId="{072B65E5-3FA7-4D97-8E0F-AA76F8A7BF75}" type="pres">
      <dgm:prSet presAssocID="{F91AF2BB-5CB4-4A4A-A876-6EECCD759B74}" presName="parTx" presStyleLbl="revTx" presStyleIdx="2" presStyleCnt="4">
        <dgm:presLayoutVars>
          <dgm:chMax val="0"/>
          <dgm:chPref val="0"/>
        </dgm:presLayoutVars>
      </dgm:prSet>
      <dgm:spPr/>
    </dgm:pt>
    <dgm:pt modelId="{0BE4C9CC-A381-4159-AA6A-220013EC9983}" type="pres">
      <dgm:prSet presAssocID="{F91AF2BB-5CB4-4A4A-A876-6EECCD759B74}" presName="desTx" presStyleLbl="revTx" presStyleIdx="3" presStyleCnt="4">
        <dgm:presLayoutVars/>
      </dgm:prSet>
      <dgm:spPr/>
    </dgm:pt>
  </dgm:ptLst>
  <dgm:cxnLst>
    <dgm:cxn modelId="{B9098C23-DAD6-4453-A7B1-79A057C10334}" srcId="{F91AF2BB-5CB4-4A4A-A876-6EECCD759B74}" destId="{41DD4BB4-927D-40A4-8152-7F1872387FF9}" srcOrd="0" destOrd="0" parTransId="{6D15F163-C848-44A7-99B1-5AFCC02CAB7A}" sibTransId="{8C6D7E54-7566-4F48-99C9-222D6AA8F4CD}"/>
    <dgm:cxn modelId="{A295BF39-4244-40C9-B829-5BEAE6244761}" srcId="{70194A98-B0DE-4144-8F9C-03199364A480}" destId="{569EC82E-5ABF-407D-A397-85914040FECC}" srcOrd="0" destOrd="0" parTransId="{74F36FEA-7091-4F53-9DAC-0AD664991748}" sibTransId="{B8CAC800-1798-431F-8145-AEF048394D46}"/>
    <dgm:cxn modelId="{6F197B64-5C7C-4135-B5C2-865C0FD2D679}" type="presOf" srcId="{F91AF2BB-5CB4-4A4A-A876-6EECCD759B74}" destId="{072B65E5-3FA7-4D97-8E0F-AA76F8A7BF75}" srcOrd="0" destOrd="0" presId="urn:microsoft.com/office/officeart/2018/2/layout/IconVerticalSolidList"/>
    <dgm:cxn modelId="{9BCDA24C-DA8F-44BE-AC17-1B7A967B5D76}" type="presOf" srcId="{70194A98-B0DE-4144-8F9C-03199364A480}" destId="{30468722-5A08-4C9F-863E-96D12A95D888}" srcOrd="0" destOrd="0" presId="urn:microsoft.com/office/officeart/2018/2/layout/IconVerticalSolidList"/>
    <dgm:cxn modelId="{BB1EDF6D-5C86-426A-87B5-5E2D8C23B7E6}" type="presOf" srcId="{C04F3C7C-8567-4E57-AF80-B70DAF3E4405}" destId="{DE46FE23-EF27-4627-9228-DFCAAD7E8E78}" srcOrd="0" destOrd="0" presId="urn:microsoft.com/office/officeart/2018/2/layout/IconVerticalSolidList"/>
    <dgm:cxn modelId="{75192474-7E57-4A6B-9F10-AE9058EF2C59}" srcId="{70194A98-B0DE-4144-8F9C-03199364A480}" destId="{F91AF2BB-5CB4-4A4A-A876-6EECCD759B74}" srcOrd="1" destOrd="0" parTransId="{9404F85F-1A28-466A-B896-6BF7AEF44300}" sibTransId="{D6A7B60D-7D0D-4EC1-ACDF-04A578F3DA9F}"/>
    <dgm:cxn modelId="{B221C5B8-3B6A-46C9-BA7A-0D5733BC6368}" type="presOf" srcId="{41DD4BB4-927D-40A4-8152-7F1872387FF9}" destId="{0BE4C9CC-A381-4159-AA6A-220013EC9983}" srcOrd="0" destOrd="0" presId="urn:microsoft.com/office/officeart/2018/2/layout/IconVerticalSolidList"/>
    <dgm:cxn modelId="{BD6DC4C7-4809-49C3-986F-4B29B5A466AA}" type="presOf" srcId="{569EC82E-5ABF-407D-A397-85914040FECC}" destId="{12EDAE5E-1956-4ECA-849C-15ACA270407B}" srcOrd="0" destOrd="0" presId="urn:microsoft.com/office/officeart/2018/2/layout/IconVerticalSolidList"/>
    <dgm:cxn modelId="{36BF1CDB-919D-4B46-9149-B7A28FB2E447}" srcId="{569EC82E-5ABF-407D-A397-85914040FECC}" destId="{C04F3C7C-8567-4E57-AF80-B70DAF3E4405}" srcOrd="0" destOrd="0" parTransId="{B15FF0A2-5542-443A-A177-1D59F7562EA6}" sibTransId="{8739F100-B749-4DD8-833F-D4DF14D19197}"/>
    <dgm:cxn modelId="{173E53AC-060B-4591-8BC3-26A614CC326B}" type="presParOf" srcId="{30468722-5A08-4C9F-863E-96D12A95D888}" destId="{6E2A2A52-41FF-499B-AEFF-CAEB392328CC}" srcOrd="0" destOrd="0" presId="urn:microsoft.com/office/officeart/2018/2/layout/IconVerticalSolidList"/>
    <dgm:cxn modelId="{12B89DC8-7046-4893-B068-70DB7103D0EF}" type="presParOf" srcId="{6E2A2A52-41FF-499B-AEFF-CAEB392328CC}" destId="{EFBB614C-1B1E-4303-BD47-0FCC29D7B533}" srcOrd="0" destOrd="0" presId="urn:microsoft.com/office/officeart/2018/2/layout/IconVerticalSolidList"/>
    <dgm:cxn modelId="{28ABCE78-1F8C-4A33-B374-9F38B45E52DC}" type="presParOf" srcId="{6E2A2A52-41FF-499B-AEFF-CAEB392328CC}" destId="{0483BCE0-E137-4248-AEB2-FEF00998643D}" srcOrd="1" destOrd="0" presId="urn:microsoft.com/office/officeart/2018/2/layout/IconVerticalSolidList"/>
    <dgm:cxn modelId="{4956365B-6230-4439-924A-FD14C975669E}" type="presParOf" srcId="{6E2A2A52-41FF-499B-AEFF-CAEB392328CC}" destId="{A083C070-8C3B-4459-AA42-CB9EF1629730}" srcOrd="2" destOrd="0" presId="urn:microsoft.com/office/officeart/2018/2/layout/IconVerticalSolidList"/>
    <dgm:cxn modelId="{BB9E7893-BAF4-4257-8DD8-EED6980344E2}" type="presParOf" srcId="{6E2A2A52-41FF-499B-AEFF-CAEB392328CC}" destId="{12EDAE5E-1956-4ECA-849C-15ACA270407B}" srcOrd="3" destOrd="0" presId="urn:microsoft.com/office/officeart/2018/2/layout/IconVerticalSolidList"/>
    <dgm:cxn modelId="{70AB2106-CE8B-4E85-851D-B862116ECFC1}" type="presParOf" srcId="{6E2A2A52-41FF-499B-AEFF-CAEB392328CC}" destId="{DE46FE23-EF27-4627-9228-DFCAAD7E8E78}" srcOrd="4" destOrd="0" presId="urn:microsoft.com/office/officeart/2018/2/layout/IconVerticalSolidList"/>
    <dgm:cxn modelId="{1AC33007-852E-49D2-A4BA-B3C74BCBA447}" type="presParOf" srcId="{30468722-5A08-4C9F-863E-96D12A95D888}" destId="{2AA3B6B0-55B1-4BA6-AB9E-472709192E96}" srcOrd="1" destOrd="0" presId="urn:microsoft.com/office/officeart/2018/2/layout/IconVerticalSolidList"/>
    <dgm:cxn modelId="{DCCDD928-8657-4AFB-87F2-FB7D86E69CC5}" type="presParOf" srcId="{30468722-5A08-4C9F-863E-96D12A95D888}" destId="{8D7ED37E-A526-48A6-9A8E-4506C6A2A206}" srcOrd="2" destOrd="0" presId="urn:microsoft.com/office/officeart/2018/2/layout/IconVerticalSolidList"/>
    <dgm:cxn modelId="{DEB4BAED-8A1C-4D65-865E-528E5FF2A091}" type="presParOf" srcId="{8D7ED37E-A526-48A6-9A8E-4506C6A2A206}" destId="{989E0D7D-B330-447A-B2CE-65969C55054C}" srcOrd="0" destOrd="0" presId="urn:microsoft.com/office/officeart/2018/2/layout/IconVerticalSolidList"/>
    <dgm:cxn modelId="{B6964843-C032-48A3-A719-4AEEB29F3938}" type="presParOf" srcId="{8D7ED37E-A526-48A6-9A8E-4506C6A2A206}" destId="{8D137A79-49B9-4285-BAB1-18F1FB065D66}" srcOrd="1" destOrd="0" presId="urn:microsoft.com/office/officeart/2018/2/layout/IconVerticalSolidList"/>
    <dgm:cxn modelId="{D2AC1063-23CA-4D1F-BF1F-DCC1B93A8B93}" type="presParOf" srcId="{8D7ED37E-A526-48A6-9A8E-4506C6A2A206}" destId="{BED25078-F348-462C-9D32-731F7C354808}" srcOrd="2" destOrd="0" presId="urn:microsoft.com/office/officeart/2018/2/layout/IconVerticalSolidList"/>
    <dgm:cxn modelId="{17C45A04-1B92-4C7F-8933-29355311ADF1}" type="presParOf" srcId="{8D7ED37E-A526-48A6-9A8E-4506C6A2A206}" destId="{072B65E5-3FA7-4D97-8E0F-AA76F8A7BF75}" srcOrd="3" destOrd="0" presId="urn:microsoft.com/office/officeart/2018/2/layout/IconVerticalSolidList"/>
    <dgm:cxn modelId="{D76C11A3-57E5-4117-B236-92F0330029DE}" type="presParOf" srcId="{8D7ED37E-A526-48A6-9A8E-4506C6A2A206}" destId="{0BE4C9CC-A381-4159-AA6A-220013EC9983}"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37FA9A15-644F-420C-8144-621281B6BE2D}" type="doc">
      <dgm:prSet loTypeId="urn:microsoft.com/office/officeart/2009/3/layout/CircleRelationship" loCatId="relationship" qsTypeId="urn:microsoft.com/office/officeart/2005/8/quickstyle/simple1" qsCatId="simple" csTypeId="urn:microsoft.com/office/officeart/2005/8/colors/colorful1" csCatId="colorful" phldr="1"/>
      <dgm:spPr/>
      <dgm:t>
        <a:bodyPr/>
        <a:lstStyle/>
        <a:p>
          <a:endParaRPr lang="en-IE"/>
        </a:p>
      </dgm:t>
    </dgm:pt>
    <dgm:pt modelId="{8A5BC25B-45C5-403A-9CBF-DE838C692A3D}">
      <dgm:prSet phldrT="[Text]"/>
      <dgm:spPr/>
      <dgm:t>
        <a:bodyPr/>
        <a:lstStyle/>
        <a:p>
          <a:r>
            <a:rPr lang="en-GB" b="1"/>
            <a:t>Agile</a:t>
          </a:r>
          <a:endParaRPr lang="en-IE" b="1"/>
        </a:p>
      </dgm:t>
    </dgm:pt>
    <dgm:pt modelId="{D48BC5F7-0B47-4127-8337-E545A1473CE7}" type="parTrans" cxnId="{599E4C5F-6A03-4CEC-83D9-B8D89F14782B}">
      <dgm:prSet/>
      <dgm:spPr/>
      <dgm:t>
        <a:bodyPr/>
        <a:lstStyle/>
        <a:p>
          <a:endParaRPr lang="en-IE"/>
        </a:p>
      </dgm:t>
    </dgm:pt>
    <dgm:pt modelId="{932B690E-BAF1-4C8A-A395-DB64242FA1E7}" type="sibTrans" cxnId="{599E4C5F-6A03-4CEC-83D9-B8D89F14782B}">
      <dgm:prSet/>
      <dgm:spPr/>
      <dgm:t>
        <a:bodyPr/>
        <a:lstStyle/>
        <a:p>
          <a:endParaRPr lang="en-IE"/>
        </a:p>
      </dgm:t>
    </dgm:pt>
    <dgm:pt modelId="{3A0F2FD7-16A5-4C54-9733-B125ABD18296}">
      <dgm:prSet phldrT="[Text]" custT="1"/>
      <dgm:spPr/>
      <dgm:t>
        <a:bodyPr/>
        <a:lstStyle/>
        <a:p>
          <a:r>
            <a:rPr lang="en-GB" sz="2400" b="1"/>
            <a:t>Scrum</a:t>
          </a:r>
          <a:endParaRPr lang="en-IE" sz="1200" b="1"/>
        </a:p>
      </dgm:t>
    </dgm:pt>
    <dgm:pt modelId="{91EF4653-B946-42B0-80B9-3E4B0F98B7A4}" type="parTrans" cxnId="{D66914AD-63E9-46A7-BE9B-4342D5DF4889}">
      <dgm:prSet/>
      <dgm:spPr/>
      <dgm:t>
        <a:bodyPr/>
        <a:lstStyle/>
        <a:p>
          <a:endParaRPr lang="en-IE"/>
        </a:p>
      </dgm:t>
    </dgm:pt>
    <dgm:pt modelId="{367500A5-6EE5-482D-A0CD-6B28C5267C2D}" type="sibTrans" cxnId="{D66914AD-63E9-46A7-BE9B-4342D5DF4889}">
      <dgm:prSet/>
      <dgm:spPr/>
      <dgm:t>
        <a:bodyPr/>
        <a:lstStyle/>
        <a:p>
          <a:endParaRPr lang="en-IE"/>
        </a:p>
      </dgm:t>
    </dgm:pt>
    <dgm:pt modelId="{8E1084EA-7E44-4061-8064-391BA9030B32}">
      <dgm:prSet phldrT="[Text]" custT="1"/>
      <dgm:spPr/>
      <dgm:t>
        <a:bodyPr/>
        <a:lstStyle/>
        <a:p>
          <a:r>
            <a:rPr lang="en-GB" sz="2000" b="1"/>
            <a:t>Daily </a:t>
          </a:r>
          <a:r>
            <a:rPr lang="en-GB" sz="2000" b="1" err="1"/>
            <a:t>Standup</a:t>
          </a:r>
          <a:endParaRPr lang="en-IE" sz="2000" b="1"/>
        </a:p>
      </dgm:t>
    </dgm:pt>
    <dgm:pt modelId="{B3F03D3F-C8A6-4E03-93E3-954C12B2FA97}" type="parTrans" cxnId="{E4C6FA3E-D3CA-4841-AE26-DD2792FCA7A2}">
      <dgm:prSet/>
      <dgm:spPr/>
      <dgm:t>
        <a:bodyPr/>
        <a:lstStyle/>
        <a:p>
          <a:endParaRPr lang="en-IE"/>
        </a:p>
      </dgm:t>
    </dgm:pt>
    <dgm:pt modelId="{F34A0B1D-15C0-4FC4-8102-65E015733F8D}" type="sibTrans" cxnId="{E4C6FA3E-D3CA-4841-AE26-DD2792FCA7A2}">
      <dgm:prSet/>
      <dgm:spPr/>
      <dgm:t>
        <a:bodyPr/>
        <a:lstStyle/>
        <a:p>
          <a:endParaRPr lang="en-IE"/>
        </a:p>
      </dgm:t>
    </dgm:pt>
    <dgm:pt modelId="{07986E10-5923-4427-B88B-AEE61A341384}">
      <dgm:prSet phldrT="[Text]" custT="1"/>
      <dgm:spPr/>
      <dgm:t>
        <a:bodyPr/>
        <a:lstStyle/>
        <a:p>
          <a:r>
            <a:rPr lang="en-GB" sz="2000" b="1"/>
            <a:t>Decentralised</a:t>
          </a:r>
          <a:r>
            <a:rPr lang="en-GB" sz="2000"/>
            <a:t> </a:t>
          </a:r>
          <a:r>
            <a:rPr lang="en-GB" sz="2000" b="1"/>
            <a:t>Thinking</a:t>
          </a:r>
          <a:endParaRPr lang="en-IE" sz="2000" b="1"/>
        </a:p>
      </dgm:t>
    </dgm:pt>
    <dgm:pt modelId="{B3D577BA-94D1-4F11-8149-490E35AEEFB0}" type="parTrans" cxnId="{88EB8F57-1B81-4CB3-851D-94EA708E8CA5}">
      <dgm:prSet/>
      <dgm:spPr/>
      <dgm:t>
        <a:bodyPr/>
        <a:lstStyle/>
        <a:p>
          <a:endParaRPr lang="en-IE"/>
        </a:p>
      </dgm:t>
    </dgm:pt>
    <dgm:pt modelId="{79E3D716-3ED5-4D48-BCA9-5951F08D624B}" type="sibTrans" cxnId="{88EB8F57-1B81-4CB3-851D-94EA708E8CA5}">
      <dgm:prSet/>
      <dgm:spPr/>
      <dgm:t>
        <a:bodyPr/>
        <a:lstStyle/>
        <a:p>
          <a:endParaRPr lang="en-IE"/>
        </a:p>
      </dgm:t>
    </dgm:pt>
    <dgm:pt modelId="{095B06E5-44C4-4749-8477-45C2389B0F5F}">
      <dgm:prSet phldrT="[Text]" custT="1"/>
      <dgm:spPr>
        <a:solidFill>
          <a:schemeClr val="accent4">
            <a:lumMod val="75000"/>
          </a:schemeClr>
        </a:solidFill>
      </dgm:spPr>
      <dgm:t>
        <a:bodyPr/>
        <a:lstStyle/>
        <a:p>
          <a:r>
            <a:rPr lang="en-GB" sz="2000" b="1"/>
            <a:t>Group</a:t>
          </a:r>
          <a:r>
            <a:rPr lang="en-GB" sz="1200"/>
            <a:t> </a:t>
          </a:r>
          <a:r>
            <a:rPr lang="en-GB" sz="2000" b="1"/>
            <a:t>Accountability</a:t>
          </a:r>
          <a:endParaRPr lang="en-IE" sz="1200" b="1"/>
        </a:p>
      </dgm:t>
    </dgm:pt>
    <dgm:pt modelId="{48C946F2-2886-4634-A2E3-DEC7B6A368E6}" type="parTrans" cxnId="{1D5969FF-942F-4623-AB1B-7F62F8AB75B1}">
      <dgm:prSet/>
      <dgm:spPr/>
      <dgm:t>
        <a:bodyPr/>
        <a:lstStyle/>
        <a:p>
          <a:endParaRPr lang="en-IE"/>
        </a:p>
      </dgm:t>
    </dgm:pt>
    <dgm:pt modelId="{19B06849-BDD7-4C52-B582-6D8CDEAFFDBD}" type="sibTrans" cxnId="{1D5969FF-942F-4623-AB1B-7F62F8AB75B1}">
      <dgm:prSet/>
      <dgm:spPr/>
      <dgm:t>
        <a:bodyPr/>
        <a:lstStyle/>
        <a:p>
          <a:endParaRPr lang="en-IE"/>
        </a:p>
      </dgm:t>
    </dgm:pt>
    <dgm:pt modelId="{D0408BE2-356E-41BE-95F5-54665A068AB4}" type="pres">
      <dgm:prSet presAssocID="{37FA9A15-644F-420C-8144-621281B6BE2D}" presName="Name0" presStyleCnt="0">
        <dgm:presLayoutVars>
          <dgm:chMax val="1"/>
          <dgm:chPref val="1"/>
        </dgm:presLayoutVars>
      </dgm:prSet>
      <dgm:spPr/>
    </dgm:pt>
    <dgm:pt modelId="{86828302-3577-4E03-8A3E-A0D8C574BC67}" type="pres">
      <dgm:prSet presAssocID="{8A5BC25B-45C5-403A-9CBF-DE838C692A3D}" presName="Parent" presStyleLbl="node0" presStyleIdx="0" presStyleCnt="1" custLinFactNeighborX="2051" custLinFactNeighborY="957">
        <dgm:presLayoutVars>
          <dgm:chMax val="5"/>
          <dgm:chPref val="5"/>
        </dgm:presLayoutVars>
      </dgm:prSet>
      <dgm:spPr/>
    </dgm:pt>
    <dgm:pt modelId="{41E344DD-54AC-4766-AB74-6710EB254DD7}" type="pres">
      <dgm:prSet presAssocID="{8A5BC25B-45C5-403A-9CBF-DE838C692A3D}" presName="Accent1" presStyleLbl="node1" presStyleIdx="0" presStyleCnt="17" custLinFactNeighborX="29768" custLinFactNeighborY="26167"/>
      <dgm:spPr/>
    </dgm:pt>
    <dgm:pt modelId="{39C16471-F3A9-4481-B351-C2D9A2E705BD}" type="pres">
      <dgm:prSet presAssocID="{8A5BC25B-45C5-403A-9CBF-DE838C692A3D}" presName="Accent2" presStyleLbl="node1" presStyleIdx="1" presStyleCnt="17"/>
      <dgm:spPr/>
    </dgm:pt>
    <dgm:pt modelId="{BC1F3C60-07D5-415B-9442-B5B652AB0770}" type="pres">
      <dgm:prSet presAssocID="{8A5BC25B-45C5-403A-9CBF-DE838C692A3D}" presName="Accent3" presStyleLbl="node1" presStyleIdx="2" presStyleCnt="17"/>
      <dgm:spPr/>
    </dgm:pt>
    <dgm:pt modelId="{F56EBD52-442B-4E34-81F4-5F9DEDCDFF6B}" type="pres">
      <dgm:prSet presAssocID="{8A5BC25B-45C5-403A-9CBF-DE838C692A3D}" presName="Accent4" presStyleLbl="node1" presStyleIdx="3" presStyleCnt="17"/>
      <dgm:spPr/>
    </dgm:pt>
    <dgm:pt modelId="{26C3FEAA-90EF-4BA7-AEFF-8FDF48D8ABAB}" type="pres">
      <dgm:prSet presAssocID="{8A5BC25B-45C5-403A-9CBF-DE838C692A3D}" presName="Accent5" presStyleLbl="node1" presStyleIdx="4" presStyleCnt="17"/>
      <dgm:spPr/>
    </dgm:pt>
    <dgm:pt modelId="{E817FE65-AAA3-4D00-8739-00ACE91B5D9B}" type="pres">
      <dgm:prSet presAssocID="{8A5BC25B-45C5-403A-9CBF-DE838C692A3D}" presName="Accent6" presStyleLbl="node1" presStyleIdx="5" presStyleCnt="17"/>
      <dgm:spPr/>
    </dgm:pt>
    <dgm:pt modelId="{C847DDD0-0ECE-4160-8E2D-FE4C472D53B8}" type="pres">
      <dgm:prSet presAssocID="{3A0F2FD7-16A5-4C54-9733-B125ABD18296}" presName="Child1" presStyleLbl="node1" presStyleIdx="6" presStyleCnt="17">
        <dgm:presLayoutVars>
          <dgm:chMax val="0"/>
          <dgm:chPref val="0"/>
        </dgm:presLayoutVars>
      </dgm:prSet>
      <dgm:spPr/>
    </dgm:pt>
    <dgm:pt modelId="{9FC6E7A3-92BB-4F40-B1FD-5AA8BEC13D3C}" type="pres">
      <dgm:prSet presAssocID="{3A0F2FD7-16A5-4C54-9733-B125ABD18296}" presName="Accent7" presStyleCnt="0"/>
      <dgm:spPr/>
    </dgm:pt>
    <dgm:pt modelId="{993E594F-4E22-4FA7-9E1D-4981F2BE96EA}" type="pres">
      <dgm:prSet presAssocID="{3A0F2FD7-16A5-4C54-9733-B125ABD18296}" presName="AccentHold1" presStyleLbl="node1" presStyleIdx="7" presStyleCnt="17"/>
      <dgm:spPr/>
    </dgm:pt>
    <dgm:pt modelId="{044004E0-C625-4146-9966-5C6AE2F4C493}" type="pres">
      <dgm:prSet presAssocID="{3A0F2FD7-16A5-4C54-9733-B125ABD18296}" presName="Accent8" presStyleCnt="0"/>
      <dgm:spPr/>
    </dgm:pt>
    <dgm:pt modelId="{BDAF4569-B4BD-4C7F-84B5-5778CE743DB1}" type="pres">
      <dgm:prSet presAssocID="{3A0F2FD7-16A5-4C54-9733-B125ABD18296}" presName="AccentHold2" presStyleLbl="node1" presStyleIdx="8" presStyleCnt="17"/>
      <dgm:spPr/>
    </dgm:pt>
    <dgm:pt modelId="{592DA5CC-1642-4017-903B-B044E399AB2F}" type="pres">
      <dgm:prSet presAssocID="{8E1084EA-7E44-4061-8064-391BA9030B32}" presName="Child2" presStyleLbl="node1" presStyleIdx="9" presStyleCnt="17" custScaleX="150165" custScaleY="123370" custLinFactNeighborX="71310" custLinFactNeighborY="23900">
        <dgm:presLayoutVars>
          <dgm:chMax val="0"/>
          <dgm:chPref val="0"/>
        </dgm:presLayoutVars>
      </dgm:prSet>
      <dgm:spPr/>
    </dgm:pt>
    <dgm:pt modelId="{DA195EB5-8C25-4A3E-9EB9-8B8054B863BC}" type="pres">
      <dgm:prSet presAssocID="{8E1084EA-7E44-4061-8064-391BA9030B32}" presName="Accent9" presStyleCnt="0"/>
      <dgm:spPr/>
    </dgm:pt>
    <dgm:pt modelId="{D5316DF4-B88B-4F79-BD0E-33A04345ECE6}" type="pres">
      <dgm:prSet presAssocID="{8E1084EA-7E44-4061-8064-391BA9030B32}" presName="AccentHold1" presStyleLbl="node1" presStyleIdx="10" presStyleCnt="17"/>
      <dgm:spPr/>
    </dgm:pt>
    <dgm:pt modelId="{D12E2607-C42B-4E2F-9D98-C5D1664733E8}" type="pres">
      <dgm:prSet presAssocID="{8E1084EA-7E44-4061-8064-391BA9030B32}" presName="Accent10" presStyleCnt="0"/>
      <dgm:spPr/>
    </dgm:pt>
    <dgm:pt modelId="{9699DCDF-80A8-4569-9532-06A0C34B3AF7}" type="pres">
      <dgm:prSet presAssocID="{8E1084EA-7E44-4061-8064-391BA9030B32}" presName="AccentHold2" presStyleLbl="node1" presStyleIdx="11" presStyleCnt="17"/>
      <dgm:spPr/>
    </dgm:pt>
    <dgm:pt modelId="{3DC19F82-B2EA-4C34-9719-BF17F1DD43F0}" type="pres">
      <dgm:prSet presAssocID="{8E1084EA-7E44-4061-8064-391BA9030B32}" presName="Accent11" presStyleCnt="0"/>
      <dgm:spPr/>
    </dgm:pt>
    <dgm:pt modelId="{73AD114D-1B79-4464-B590-98AD22AF7F50}" type="pres">
      <dgm:prSet presAssocID="{8E1084EA-7E44-4061-8064-391BA9030B32}" presName="AccentHold3" presStyleLbl="node1" presStyleIdx="12" presStyleCnt="17"/>
      <dgm:spPr/>
    </dgm:pt>
    <dgm:pt modelId="{3EF0C35E-CE49-43F1-8DF5-FC91F84DBB01}" type="pres">
      <dgm:prSet presAssocID="{07986E10-5923-4427-B88B-AEE61A341384}" presName="Child3" presStyleLbl="node1" presStyleIdx="13" presStyleCnt="17" custScaleX="164766" custScaleY="136589" custLinFactNeighborX="-18042" custLinFactNeighborY="4962">
        <dgm:presLayoutVars>
          <dgm:chMax val="0"/>
          <dgm:chPref val="0"/>
        </dgm:presLayoutVars>
      </dgm:prSet>
      <dgm:spPr/>
    </dgm:pt>
    <dgm:pt modelId="{3F81063E-72DE-4CED-BA5F-296935123BAE}" type="pres">
      <dgm:prSet presAssocID="{07986E10-5923-4427-B88B-AEE61A341384}" presName="Accent12" presStyleCnt="0"/>
      <dgm:spPr/>
    </dgm:pt>
    <dgm:pt modelId="{DF53B83B-D4E5-4C2A-A036-ACC8F592D656}" type="pres">
      <dgm:prSet presAssocID="{07986E10-5923-4427-B88B-AEE61A341384}" presName="AccentHold1" presStyleLbl="node1" presStyleIdx="14" presStyleCnt="17"/>
      <dgm:spPr/>
    </dgm:pt>
    <dgm:pt modelId="{1D7CD884-9934-4292-987F-503FE96E9A23}" type="pres">
      <dgm:prSet presAssocID="{095B06E5-44C4-4749-8477-45C2389B0F5F}" presName="Child4" presStyleLbl="node1" presStyleIdx="15" presStyleCnt="17" custScaleX="167923" custScaleY="128533" custLinFactNeighborX="-75386" custLinFactNeighborY="-14062">
        <dgm:presLayoutVars>
          <dgm:chMax val="0"/>
          <dgm:chPref val="0"/>
        </dgm:presLayoutVars>
      </dgm:prSet>
      <dgm:spPr/>
    </dgm:pt>
    <dgm:pt modelId="{F343C533-AA53-499C-8921-B885B04E4291}" type="pres">
      <dgm:prSet presAssocID="{095B06E5-44C4-4749-8477-45C2389B0F5F}" presName="Accent13" presStyleCnt="0"/>
      <dgm:spPr/>
    </dgm:pt>
    <dgm:pt modelId="{92608D46-1C1C-4FEB-9DFC-7EB9AE69B866}" type="pres">
      <dgm:prSet presAssocID="{095B06E5-44C4-4749-8477-45C2389B0F5F}" presName="AccentHold1" presStyleLbl="node1" presStyleIdx="16" presStyleCnt="17"/>
      <dgm:spPr/>
    </dgm:pt>
  </dgm:ptLst>
  <dgm:cxnLst>
    <dgm:cxn modelId="{E37A2B2E-E926-453C-82FF-EBF9D5C72F61}" type="presOf" srcId="{37FA9A15-644F-420C-8144-621281B6BE2D}" destId="{D0408BE2-356E-41BE-95F5-54665A068AB4}" srcOrd="0" destOrd="0" presId="urn:microsoft.com/office/officeart/2009/3/layout/CircleRelationship"/>
    <dgm:cxn modelId="{E4C6FA3E-D3CA-4841-AE26-DD2792FCA7A2}" srcId="{8A5BC25B-45C5-403A-9CBF-DE838C692A3D}" destId="{8E1084EA-7E44-4061-8064-391BA9030B32}" srcOrd="1" destOrd="0" parTransId="{B3F03D3F-C8A6-4E03-93E3-954C12B2FA97}" sibTransId="{F34A0B1D-15C0-4FC4-8102-65E015733F8D}"/>
    <dgm:cxn modelId="{9EA0845B-5FCD-4223-B3CE-1A600337CFD3}" type="presOf" srcId="{8E1084EA-7E44-4061-8064-391BA9030B32}" destId="{592DA5CC-1642-4017-903B-B044E399AB2F}" srcOrd="0" destOrd="0" presId="urn:microsoft.com/office/officeart/2009/3/layout/CircleRelationship"/>
    <dgm:cxn modelId="{599E4C5F-6A03-4CEC-83D9-B8D89F14782B}" srcId="{37FA9A15-644F-420C-8144-621281B6BE2D}" destId="{8A5BC25B-45C5-403A-9CBF-DE838C692A3D}" srcOrd="0" destOrd="0" parTransId="{D48BC5F7-0B47-4127-8337-E545A1473CE7}" sibTransId="{932B690E-BAF1-4C8A-A395-DB64242FA1E7}"/>
    <dgm:cxn modelId="{7BDB7150-AB20-4D70-9BAF-C42F063DBE3A}" type="presOf" srcId="{07986E10-5923-4427-B88B-AEE61A341384}" destId="{3EF0C35E-CE49-43F1-8DF5-FC91F84DBB01}" srcOrd="0" destOrd="0" presId="urn:microsoft.com/office/officeart/2009/3/layout/CircleRelationship"/>
    <dgm:cxn modelId="{88EB8F57-1B81-4CB3-851D-94EA708E8CA5}" srcId="{8A5BC25B-45C5-403A-9CBF-DE838C692A3D}" destId="{07986E10-5923-4427-B88B-AEE61A341384}" srcOrd="2" destOrd="0" parTransId="{B3D577BA-94D1-4F11-8149-490E35AEEFB0}" sibTransId="{79E3D716-3ED5-4D48-BCA9-5951F08D624B}"/>
    <dgm:cxn modelId="{CF45FB78-12A6-4B2A-8307-961063B37BAF}" type="presOf" srcId="{3A0F2FD7-16A5-4C54-9733-B125ABD18296}" destId="{C847DDD0-0ECE-4160-8E2D-FE4C472D53B8}" srcOrd="0" destOrd="0" presId="urn:microsoft.com/office/officeart/2009/3/layout/CircleRelationship"/>
    <dgm:cxn modelId="{3C702499-4687-4DAB-AEAA-AEAB8A241601}" type="presOf" srcId="{095B06E5-44C4-4749-8477-45C2389B0F5F}" destId="{1D7CD884-9934-4292-987F-503FE96E9A23}" srcOrd="0" destOrd="0" presId="urn:microsoft.com/office/officeart/2009/3/layout/CircleRelationship"/>
    <dgm:cxn modelId="{D66914AD-63E9-46A7-BE9B-4342D5DF4889}" srcId="{8A5BC25B-45C5-403A-9CBF-DE838C692A3D}" destId="{3A0F2FD7-16A5-4C54-9733-B125ABD18296}" srcOrd="0" destOrd="0" parTransId="{91EF4653-B946-42B0-80B9-3E4B0F98B7A4}" sibTransId="{367500A5-6EE5-482D-A0CD-6B28C5267C2D}"/>
    <dgm:cxn modelId="{7C13F7F9-15D7-425A-9B29-03C8255F719B}" type="presOf" srcId="{8A5BC25B-45C5-403A-9CBF-DE838C692A3D}" destId="{86828302-3577-4E03-8A3E-A0D8C574BC67}" srcOrd="0" destOrd="0" presId="urn:microsoft.com/office/officeart/2009/3/layout/CircleRelationship"/>
    <dgm:cxn modelId="{1D5969FF-942F-4623-AB1B-7F62F8AB75B1}" srcId="{8A5BC25B-45C5-403A-9CBF-DE838C692A3D}" destId="{095B06E5-44C4-4749-8477-45C2389B0F5F}" srcOrd="3" destOrd="0" parTransId="{48C946F2-2886-4634-A2E3-DEC7B6A368E6}" sibTransId="{19B06849-BDD7-4C52-B582-6D8CDEAFFDBD}"/>
    <dgm:cxn modelId="{5692F435-AC31-4D5B-A4E1-664721768334}" type="presParOf" srcId="{D0408BE2-356E-41BE-95F5-54665A068AB4}" destId="{86828302-3577-4E03-8A3E-A0D8C574BC67}" srcOrd="0" destOrd="0" presId="urn:microsoft.com/office/officeart/2009/3/layout/CircleRelationship"/>
    <dgm:cxn modelId="{9238B2A7-5FA2-4759-A77E-CC1D7EDC8367}" type="presParOf" srcId="{D0408BE2-356E-41BE-95F5-54665A068AB4}" destId="{41E344DD-54AC-4766-AB74-6710EB254DD7}" srcOrd="1" destOrd="0" presId="urn:microsoft.com/office/officeart/2009/3/layout/CircleRelationship"/>
    <dgm:cxn modelId="{4508542D-C8BF-4B03-BAF9-D61BED8D348F}" type="presParOf" srcId="{D0408BE2-356E-41BE-95F5-54665A068AB4}" destId="{39C16471-F3A9-4481-B351-C2D9A2E705BD}" srcOrd="2" destOrd="0" presId="urn:microsoft.com/office/officeart/2009/3/layout/CircleRelationship"/>
    <dgm:cxn modelId="{2420BF21-92C6-498F-B2AA-A27D10DB24AD}" type="presParOf" srcId="{D0408BE2-356E-41BE-95F5-54665A068AB4}" destId="{BC1F3C60-07D5-415B-9442-B5B652AB0770}" srcOrd="3" destOrd="0" presId="urn:microsoft.com/office/officeart/2009/3/layout/CircleRelationship"/>
    <dgm:cxn modelId="{DF1D0601-5778-40E7-B4C5-3B5756DB6804}" type="presParOf" srcId="{D0408BE2-356E-41BE-95F5-54665A068AB4}" destId="{F56EBD52-442B-4E34-81F4-5F9DEDCDFF6B}" srcOrd="4" destOrd="0" presId="urn:microsoft.com/office/officeart/2009/3/layout/CircleRelationship"/>
    <dgm:cxn modelId="{4C1F6EFE-748C-4747-953D-251963CA1440}" type="presParOf" srcId="{D0408BE2-356E-41BE-95F5-54665A068AB4}" destId="{26C3FEAA-90EF-4BA7-AEFF-8FDF48D8ABAB}" srcOrd="5" destOrd="0" presId="urn:microsoft.com/office/officeart/2009/3/layout/CircleRelationship"/>
    <dgm:cxn modelId="{6706A985-AA9F-42D0-A9A9-E2BC0C067880}" type="presParOf" srcId="{D0408BE2-356E-41BE-95F5-54665A068AB4}" destId="{E817FE65-AAA3-4D00-8739-00ACE91B5D9B}" srcOrd="6" destOrd="0" presId="urn:microsoft.com/office/officeart/2009/3/layout/CircleRelationship"/>
    <dgm:cxn modelId="{EFDFD5C9-94F1-41EB-9DF8-9881088CB90F}" type="presParOf" srcId="{D0408BE2-356E-41BE-95F5-54665A068AB4}" destId="{C847DDD0-0ECE-4160-8E2D-FE4C472D53B8}" srcOrd="7" destOrd="0" presId="urn:microsoft.com/office/officeart/2009/3/layout/CircleRelationship"/>
    <dgm:cxn modelId="{8A4F1588-E37E-49A5-8223-D109AC207CD7}" type="presParOf" srcId="{D0408BE2-356E-41BE-95F5-54665A068AB4}" destId="{9FC6E7A3-92BB-4F40-B1FD-5AA8BEC13D3C}" srcOrd="8" destOrd="0" presId="urn:microsoft.com/office/officeart/2009/3/layout/CircleRelationship"/>
    <dgm:cxn modelId="{D1C8C67A-F4F8-4D11-88AC-0F444A8674E1}" type="presParOf" srcId="{9FC6E7A3-92BB-4F40-B1FD-5AA8BEC13D3C}" destId="{993E594F-4E22-4FA7-9E1D-4981F2BE96EA}" srcOrd="0" destOrd="0" presId="urn:microsoft.com/office/officeart/2009/3/layout/CircleRelationship"/>
    <dgm:cxn modelId="{15DD7A9C-EE69-40BC-9A87-7726739E7275}" type="presParOf" srcId="{D0408BE2-356E-41BE-95F5-54665A068AB4}" destId="{044004E0-C625-4146-9966-5C6AE2F4C493}" srcOrd="9" destOrd="0" presId="urn:microsoft.com/office/officeart/2009/3/layout/CircleRelationship"/>
    <dgm:cxn modelId="{4ED7A8E3-DB3B-4224-AFCA-3809F7361FAB}" type="presParOf" srcId="{044004E0-C625-4146-9966-5C6AE2F4C493}" destId="{BDAF4569-B4BD-4C7F-84B5-5778CE743DB1}" srcOrd="0" destOrd="0" presId="urn:microsoft.com/office/officeart/2009/3/layout/CircleRelationship"/>
    <dgm:cxn modelId="{2F27976A-EA05-42FD-A9B1-64ED56125356}" type="presParOf" srcId="{D0408BE2-356E-41BE-95F5-54665A068AB4}" destId="{592DA5CC-1642-4017-903B-B044E399AB2F}" srcOrd="10" destOrd="0" presId="urn:microsoft.com/office/officeart/2009/3/layout/CircleRelationship"/>
    <dgm:cxn modelId="{E78A35CD-C691-4958-ABEC-1850BF6DA6CB}" type="presParOf" srcId="{D0408BE2-356E-41BE-95F5-54665A068AB4}" destId="{DA195EB5-8C25-4A3E-9EB9-8B8054B863BC}" srcOrd="11" destOrd="0" presId="urn:microsoft.com/office/officeart/2009/3/layout/CircleRelationship"/>
    <dgm:cxn modelId="{EDFB5FF0-304B-4EB7-9EA5-510F945D23CF}" type="presParOf" srcId="{DA195EB5-8C25-4A3E-9EB9-8B8054B863BC}" destId="{D5316DF4-B88B-4F79-BD0E-33A04345ECE6}" srcOrd="0" destOrd="0" presId="urn:microsoft.com/office/officeart/2009/3/layout/CircleRelationship"/>
    <dgm:cxn modelId="{9BE0ABFC-79DF-4A3E-A7F6-D86221F60584}" type="presParOf" srcId="{D0408BE2-356E-41BE-95F5-54665A068AB4}" destId="{D12E2607-C42B-4E2F-9D98-C5D1664733E8}" srcOrd="12" destOrd="0" presId="urn:microsoft.com/office/officeart/2009/3/layout/CircleRelationship"/>
    <dgm:cxn modelId="{B25CC526-4378-477E-8043-75D8B4E801E3}" type="presParOf" srcId="{D12E2607-C42B-4E2F-9D98-C5D1664733E8}" destId="{9699DCDF-80A8-4569-9532-06A0C34B3AF7}" srcOrd="0" destOrd="0" presId="urn:microsoft.com/office/officeart/2009/3/layout/CircleRelationship"/>
    <dgm:cxn modelId="{4A3098BF-9A22-4C72-8233-AA42C5D41528}" type="presParOf" srcId="{D0408BE2-356E-41BE-95F5-54665A068AB4}" destId="{3DC19F82-B2EA-4C34-9719-BF17F1DD43F0}" srcOrd="13" destOrd="0" presId="urn:microsoft.com/office/officeart/2009/3/layout/CircleRelationship"/>
    <dgm:cxn modelId="{E15A0C2D-6924-4413-85A0-1CFE3C8E7B2F}" type="presParOf" srcId="{3DC19F82-B2EA-4C34-9719-BF17F1DD43F0}" destId="{73AD114D-1B79-4464-B590-98AD22AF7F50}" srcOrd="0" destOrd="0" presId="urn:microsoft.com/office/officeart/2009/3/layout/CircleRelationship"/>
    <dgm:cxn modelId="{D1BFDBF6-A6B8-45A2-B96A-B432678C23EF}" type="presParOf" srcId="{D0408BE2-356E-41BE-95F5-54665A068AB4}" destId="{3EF0C35E-CE49-43F1-8DF5-FC91F84DBB01}" srcOrd="14" destOrd="0" presId="urn:microsoft.com/office/officeart/2009/3/layout/CircleRelationship"/>
    <dgm:cxn modelId="{8FE05F5B-827B-4FD2-B951-70CC13445CE7}" type="presParOf" srcId="{D0408BE2-356E-41BE-95F5-54665A068AB4}" destId="{3F81063E-72DE-4CED-BA5F-296935123BAE}" srcOrd="15" destOrd="0" presId="urn:microsoft.com/office/officeart/2009/3/layout/CircleRelationship"/>
    <dgm:cxn modelId="{07DDD32D-2595-441D-A162-FF64C853C9F8}" type="presParOf" srcId="{3F81063E-72DE-4CED-BA5F-296935123BAE}" destId="{DF53B83B-D4E5-4C2A-A036-ACC8F592D656}" srcOrd="0" destOrd="0" presId="urn:microsoft.com/office/officeart/2009/3/layout/CircleRelationship"/>
    <dgm:cxn modelId="{69DD403C-6E02-4CF2-9772-8E1C41C9471B}" type="presParOf" srcId="{D0408BE2-356E-41BE-95F5-54665A068AB4}" destId="{1D7CD884-9934-4292-987F-503FE96E9A23}" srcOrd="16" destOrd="0" presId="urn:microsoft.com/office/officeart/2009/3/layout/CircleRelationship"/>
    <dgm:cxn modelId="{8A1BBB65-453B-40C3-B065-33A4917917C2}" type="presParOf" srcId="{D0408BE2-356E-41BE-95F5-54665A068AB4}" destId="{F343C533-AA53-499C-8921-B885B04E4291}" srcOrd="17" destOrd="0" presId="urn:microsoft.com/office/officeart/2009/3/layout/CircleRelationship"/>
    <dgm:cxn modelId="{97AE8ECD-109A-43A4-824C-A1BA67AC61C3}" type="presParOf" srcId="{F343C533-AA53-499C-8921-B885B04E4291}" destId="{92608D46-1C1C-4FEB-9DFC-7EB9AE69B866}" srcOrd="0" destOrd="0" presId="urn:microsoft.com/office/officeart/2009/3/layout/CircleRelationship"/>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BB90717-ED94-468D-B6E3-AF6CE66339B0}" type="doc">
      <dgm:prSet loTypeId="urn:microsoft.com/office/officeart/2005/8/layout/pyramid4" loCatId="pyramid" qsTypeId="urn:microsoft.com/office/officeart/2005/8/quickstyle/simple1" qsCatId="simple" csTypeId="urn:microsoft.com/office/officeart/2005/8/colors/colorful4" csCatId="colorful" phldr="1"/>
      <dgm:spPr/>
      <dgm:t>
        <a:bodyPr/>
        <a:lstStyle/>
        <a:p>
          <a:endParaRPr lang="en-IE"/>
        </a:p>
      </dgm:t>
    </dgm:pt>
    <dgm:pt modelId="{11824F22-564A-4082-97A9-CB6342806C9C}">
      <dgm:prSet phldrT="[Text]" custT="1"/>
      <dgm:spPr/>
      <dgm:t>
        <a:bodyPr/>
        <a:lstStyle/>
        <a:p>
          <a:r>
            <a:rPr lang="en-GB" sz="2400" b="1"/>
            <a:t>Waterfall</a:t>
          </a:r>
          <a:endParaRPr lang="en-IE" sz="2400" b="1"/>
        </a:p>
      </dgm:t>
    </dgm:pt>
    <dgm:pt modelId="{D6802557-DA4C-4F0F-B05D-566795A41979}" type="parTrans" cxnId="{8D2F9817-08E8-4CCF-9A06-477464B2B8BB}">
      <dgm:prSet/>
      <dgm:spPr/>
      <dgm:t>
        <a:bodyPr/>
        <a:lstStyle/>
        <a:p>
          <a:endParaRPr lang="en-IE"/>
        </a:p>
      </dgm:t>
    </dgm:pt>
    <dgm:pt modelId="{EEE64FAF-991B-419A-8684-84224D109587}" type="sibTrans" cxnId="{8D2F9817-08E8-4CCF-9A06-477464B2B8BB}">
      <dgm:prSet/>
      <dgm:spPr/>
      <dgm:t>
        <a:bodyPr/>
        <a:lstStyle/>
        <a:p>
          <a:endParaRPr lang="en-IE"/>
        </a:p>
      </dgm:t>
    </dgm:pt>
    <dgm:pt modelId="{D1DE5B72-231D-428D-91D8-417BC9452734}">
      <dgm:prSet phldrT="[Text]" custT="1"/>
      <dgm:spPr>
        <a:solidFill>
          <a:schemeClr val="accent6">
            <a:lumMod val="50000"/>
          </a:schemeClr>
        </a:solidFill>
      </dgm:spPr>
      <dgm:t>
        <a:bodyPr/>
        <a:lstStyle/>
        <a:p>
          <a:r>
            <a:rPr lang="en-GB" sz="2000" b="1"/>
            <a:t>Ease</a:t>
          </a:r>
          <a:r>
            <a:rPr lang="en-GB" sz="1700"/>
            <a:t> </a:t>
          </a:r>
          <a:r>
            <a:rPr lang="en-GB" sz="2000" b="1"/>
            <a:t>of</a:t>
          </a:r>
          <a:r>
            <a:rPr lang="en-GB" sz="1700"/>
            <a:t> </a:t>
          </a:r>
          <a:r>
            <a:rPr lang="en-GB" sz="1600" b="1"/>
            <a:t>Management</a:t>
          </a:r>
          <a:endParaRPr lang="en-IE" sz="1700" b="1"/>
        </a:p>
      </dgm:t>
    </dgm:pt>
    <dgm:pt modelId="{A23A7F8F-D23A-4434-82D1-F4C578C0A075}" type="parTrans" cxnId="{6B643C73-833E-4E65-91F4-182EAEC0312B}">
      <dgm:prSet/>
      <dgm:spPr/>
      <dgm:t>
        <a:bodyPr/>
        <a:lstStyle/>
        <a:p>
          <a:endParaRPr lang="en-IE"/>
        </a:p>
      </dgm:t>
    </dgm:pt>
    <dgm:pt modelId="{9C47B18C-534E-434E-B45B-7DFE4D2A44A7}" type="sibTrans" cxnId="{6B643C73-833E-4E65-91F4-182EAEC0312B}">
      <dgm:prSet/>
      <dgm:spPr/>
      <dgm:t>
        <a:bodyPr/>
        <a:lstStyle/>
        <a:p>
          <a:endParaRPr lang="en-IE"/>
        </a:p>
      </dgm:t>
    </dgm:pt>
    <dgm:pt modelId="{4C46AA96-A942-4B46-8568-D8E17B4218D6}">
      <dgm:prSet phldrT="[Text]" custT="1"/>
      <dgm:spPr/>
      <dgm:t>
        <a:bodyPr/>
        <a:lstStyle/>
        <a:p>
          <a:r>
            <a:rPr lang="en-GB" sz="2400" b="1"/>
            <a:t>Tried</a:t>
          </a:r>
          <a:r>
            <a:rPr lang="en-GB" sz="1700"/>
            <a:t> </a:t>
          </a:r>
          <a:r>
            <a:rPr lang="en-GB" sz="2400" b="1"/>
            <a:t>and</a:t>
          </a:r>
          <a:r>
            <a:rPr lang="en-GB" sz="1700"/>
            <a:t> </a:t>
          </a:r>
          <a:r>
            <a:rPr lang="en-GB" sz="2400" b="1"/>
            <a:t>Tested</a:t>
          </a:r>
          <a:endParaRPr lang="en-IE" sz="1700" b="1"/>
        </a:p>
      </dgm:t>
    </dgm:pt>
    <dgm:pt modelId="{8DB64974-257E-4DB5-9972-29DEB9092C83}" type="parTrans" cxnId="{22F89468-A6BF-494A-84FA-6384EC1FB6C6}">
      <dgm:prSet/>
      <dgm:spPr/>
      <dgm:t>
        <a:bodyPr/>
        <a:lstStyle/>
        <a:p>
          <a:endParaRPr lang="en-IE"/>
        </a:p>
      </dgm:t>
    </dgm:pt>
    <dgm:pt modelId="{3E75ABC9-3E64-4097-8B22-1A1779789975}" type="sibTrans" cxnId="{22F89468-A6BF-494A-84FA-6384EC1FB6C6}">
      <dgm:prSet/>
      <dgm:spPr/>
      <dgm:t>
        <a:bodyPr/>
        <a:lstStyle/>
        <a:p>
          <a:endParaRPr lang="en-IE"/>
        </a:p>
      </dgm:t>
    </dgm:pt>
    <dgm:pt modelId="{B72F415F-FF52-499E-83FD-72E8CEA5A3FC}">
      <dgm:prSet phldrT="[Text]" custT="1"/>
      <dgm:spPr/>
      <dgm:t>
        <a:bodyPr/>
        <a:lstStyle/>
        <a:p>
          <a:r>
            <a:rPr lang="en-GB" sz="2000" b="1"/>
            <a:t>Central</a:t>
          </a:r>
          <a:r>
            <a:rPr lang="en-GB" sz="1700"/>
            <a:t> </a:t>
          </a:r>
          <a:r>
            <a:rPr lang="en-GB" sz="2000" b="1"/>
            <a:t>Responsibility</a:t>
          </a:r>
          <a:endParaRPr lang="en-IE" sz="1700" b="1"/>
        </a:p>
      </dgm:t>
    </dgm:pt>
    <dgm:pt modelId="{1DFF1E48-D13A-44E3-8F57-773AC9DE4BA6}" type="parTrans" cxnId="{E7E04290-C00F-4A91-95B6-5D02DC787289}">
      <dgm:prSet/>
      <dgm:spPr/>
      <dgm:t>
        <a:bodyPr/>
        <a:lstStyle/>
        <a:p>
          <a:endParaRPr lang="en-IE"/>
        </a:p>
      </dgm:t>
    </dgm:pt>
    <dgm:pt modelId="{2B311236-1B6E-40C4-B73A-017B2058F8E7}" type="sibTrans" cxnId="{E7E04290-C00F-4A91-95B6-5D02DC787289}">
      <dgm:prSet/>
      <dgm:spPr/>
      <dgm:t>
        <a:bodyPr/>
        <a:lstStyle/>
        <a:p>
          <a:endParaRPr lang="en-IE"/>
        </a:p>
      </dgm:t>
    </dgm:pt>
    <dgm:pt modelId="{6DDB4963-37CB-4A0E-9CB6-AA457FA48520}" type="pres">
      <dgm:prSet presAssocID="{BBB90717-ED94-468D-B6E3-AF6CE66339B0}" presName="compositeShape" presStyleCnt="0">
        <dgm:presLayoutVars>
          <dgm:chMax val="9"/>
          <dgm:dir/>
          <dgm:resizeHandles val="exact"/>
        </dgm:presLayoutVars>
      </dgm:prSet>
      <dgm:spPr/>
    </dgm:pt>
    <dgm:pt modelId="{4BA0BAA1-CF26-4293-968C-9D79DE117F34}" type="pres">
      <dgm:prSet presAssocID="{BBB90717-ED94-468D-B6E3-AF6CE66339B0}" presName="triangle1" presStyleLbl="node1" presStyleIdx="0" presStyleCnt="4">
        <dgm:presLayoutVars>
          <dgm:bulletEnabled val="1"/>
        </dgm:presLayoutVars>
      </dgm:prSet>
      <dgm:spPr/>
    </dgm:pt>
    <dgm:pt modelId="{A3C4D8E8-27D2-4186-99BE-C12D0D0C830E}" type="pres">
      <dgm:prSet presAssocID="{BBB90717-ED94-468D-B6E3-AF6CE66339B0}" presName="triangle2" presStyleLbl="node1" presStyleIdx="1" presStyleCnt="4">
        <dgm:presLayoutVars>
          <dgm:bulletEnabled val="1"/>
        </dgm:presLayoutVars>
      </dgm:prSet>
      <dgm:spPr/>
    </dgm:pt>
    <dgm:pt modelId="{58535CDD-9084-47E4-89B3-674E3E0259E9}" type="pres">
      <dgm:prSet presAssocID="{BBB90717-ED94-468D-B6E3-AF6CE66339B0}" presName="triangle3" presStyleLbl="node1" presStyleIdx="2" presStyleCnt="4">
        <dgm:presLayoutVars>
          <dgm:bulletEnabled val="1"/>
        </dgm:presLayoutVars>
      </dgm:prSet>
      <dgm:spPr/>
    </dgm:pt>
    <dgm:pt modelId="{810E16E7-DB8A-458D-B4F8-588C3F419B5F}" type="pres">
      <dgm:prSet presAssocID="{BBB90717-ED94-468D-B6E3-AF6CE66339B0}" presName="triangle4" presStyleLbl="node1" presStyleIdx="3" presStyleCnt="4" custScaleX="119729" custLinFactNeighborX="352" custLinFactNeighborY="-1">
        <dgm:presLayoutVars>
          <dgm:bulletEnabled val="1"/>
        </dgm:presLayoutVars>
      </dgm:prSet>
      <dgm:spPr/>
    </dgm:pt>
  </dgm:ptLst>
  <dgm:cxnLst>
    <dgm:cxn modelId="{8D2F9817-08E8-4CCF-9A06-477464B2B8BB}" srcId="{BBB90717-ED94-468D-B6E3-AF6CE66339B0}" destId="{11824F22-564A-4082-97A9-CB6342806C9C}" srcOrd="0" destOrd="0" parTransId="{D6802557-DA4C-4F0F-B05D-566795A41979}" sibTransId="{EEE64FAF-991B-419A-8684-84224D109587}"/>
    <dgm:cxn modelId="{CBB2071A-51C9-40E4-9FB5-FB8F43D72625}" type="presOf" srcId="{B72F415F-FF52-499E-83FD-72E8CEA5A3FC}" destId="{810E16E7-DB8A-458D-B4F8-588C3F419B5F}" srcOrd="0" destOrd="0" presId="urn:microsoft.com/office/officeart/2005/8/layout/pyramid4"/>
    <dgm:cxn modelId="{AF3E5436-57AE-43B3-B846-65B0E06BBEB7}" type="presOf" srcId="{11824F22-564A-4082-97A9-CB6342806C9C}" destId="{4BA0BAA1-CF26-4293-968C-9D79DE117F34}" srcOrd="0" destOrd="0" presId="urn:microsoft.com/office/officeart/2005/8/layout/pyramid4"/>
    <dgm:cxn modelId="{22F89468-A6BF-494A-84FA-6384EC1FB6C6}" srcId="{BBB90717-ED94-468D-B6E3-AF6CE66339B0}" destId="{4C46AA96-A942-4B46-8568-D8E17B4218D6}" srcOrd="2" destOrd="0" parTransId="{8DB64974-257E-4DB5-9972-29DEB9092C83}" sibTransId="{3E75ABC9-3E64-4097-8B22-1A1779789975}"/>
    <dgm:cxn modelId="{F3213451-0267-49F6-8A3C-3F058F34739A}" type="presOf" srcId="{BBB90717-ED94-468D-B6E3-AF6CE66339B0}" destId="{6DDB4963-37CB-4A0E-9CB6-AA457FA48520}" srcOrd="0" destOrd="0" presId="urn:microsoft.com/office/officeart/2005/8/layout/pyramid4"/>
    <dgm:cxn modelId="{6B643C73-833E-4E65-91F4-182EAEC0312B}" srcId="{BBB90717-ED94-468D-B6E3-AF6CE66339B0}" destId="{D1DE5B72-231D-428D-91D8-417BC9452734}" srcOrd="1" destOrd="0" parTransId="{A23A7F8F-D23A-4434-82D1-F4C578C0A075}" sibTransId="{9C47B18C-534E-434E-B45B-7DFE4D2A44A7}"/>
    <dgm:cxn modelId="{E7E04290-C00F-4A91-95B6-5D02DC787289}" srcId="{BBB90717-ED94-468D-B6E3-AF6CE66339B0}" destId="{B72F415F-FF52-499E-83FD-72E8CEA5A3FC}" srcOrd="3" destOrd="0" parTransId="{1DFF1E48-D13A-44E3-8F57-773AC9DE4BA6}" sibTransId="{2B311236-1B6E-40C4-B73A-017B2058F8E7}"/>
    <dgm:cxn modelId="{F952F8CC-9ABC-4C88-AB88-BD396992890D}" type="presOf" srcId="{D1DE5B72-231D-428D-91D8-417BC9452734}" destId="{A3C4D8E8-27D2-4186-99BE-C12D0D0C830E}" srcOrd="0" destOrd="0" presId="urn:microsoft.com/office/officeart/2005/8/layout/pyramid4"/>
    <dgm:cxn modelId="{168CC5E8-2D92-4985-A06A-9F84B047D830}" type="presOf" srcId="{4C46AA96-A942-4B46-8568-D8E17B4218D6}" destId="{58535CDD-9084-47E4-89B3-674E3E0259E9}" srcOrd="0" destOrd="0" presId="urn:microsoft.com/office/officeart/2005/8/layout/pyramid4"/>
    <dgm:cxn modelId="{BFC8D1B9-879F-4AC0-8B43-E36A0E6CC2D3}" type="presParOf" srcId="{6DDB4963-37CB-4A0E-9CB6-AA457FA48520}" destId="{4BA0BAA1-CF26-4293-968C-9D79DE117F34}" srcOrd="0" destOrd="0" presId="urn:microsoft.com/office/officeart/2005/8/layout/pyramid4"/>
    <dgm:cxn modelId="{CAF14F63-8F78-4DFC-AB0B-7D3DDB7D48B7}" type="presParOf" srcId="{6DDB4963-37CB-4A0E-9CB6-AA457FA48520}" destId="{A3C4D8E8-27D2-4186-99BE-C12D0D0C830E}" srcOrd="1" destOrd="0" presId="urn:microsoft.com/office/officeart/2005/8/layout/pyramid4"/>
    <dgm:cxn modelId="{5778E0DA-8ED6-4808-9AB7-5A420C62F737}" type="presParOf" srcId="{6DDB4963-37CB-4A0E-9CB6-AA457FA48520}" destId="{58535CDD-9084-47E4-89B3-674E3E0259E9}" srcOrd="2" destOrd="0" presId="urn:microsoft.com/office/officeart/2005/8/layout/pyramid4"/>
    <dgm:cxn modelId="{8D5D2EFC-7E27-4F0D-88B5-FD0A6AEB24AC}" type="presParOf" srcId="{6DDB4963-37CB-4A0E-9CB6-AA457FA48520}" destId="{810E16E7-DB8A-458D-B4F8-588C3F419B5F}" srcOrd="3" destOrd="0" presId="urn:microsoft.com/office/officeart/2005/8/layout/pyramid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3E29392-D242-423E-A7D4-8CC3068FC917}" type="doc">
      <dgm:prSet loTypeId="urn:microsoft.com/office/officeart/2008/layout/VerticalCurvedList" loCatId="list" qsTypeId="urn:microsoft.com/office/officeart/2005/8/quickstyle/simple1" qsCatId="simple" csTypeId="urn:microsoft.com/office/officeart/2005/8/colors/accent5_2" csCatId="accent5" phldr="1"/>
      <dgm:spPr/>
      <dgm:t>
        <a:bodyPr/>
        <a:lstStyle/>
        <a:p>
          <a:endParaRPr lang="en-IE"/>
        </a:p>
      </dgm:t>
    </dgm:pt>
    <dgm:pt modelId="{9D88FF93-854C-41D4-B0F4-EFD682D96582}">
      <dgm:prSet phldrT="[Text]"/>
      <dgm:spPr/>
      <dgm:t>
        <a:bodyPr/>
        <a:lstStyle/>
        <a:p>
          <a:r>
            <a:rPr lang="en-GB"/>
            <a:t>Hit the ground running.</a:t>
          </a:r>
          <a:endParaRPr lang="en-IE"/>
        </a:p>
      </dgm:t>
    </dgm:pt>
    <dgm:pt modelId="{606DCF4B-E472-4AF2-8398-E52BAC11699A}" type="parTrans" cxnId="{098D813A-DDE8-4251-A68B-BA9C867B5EFA}">
      <dgm:prSet/>
      <dgm:spPr/>
      <dgm:t>
        <a:bodyPr/>
        <a:lstStyle/>
        <a:p>
          <a:endParaRPr lang="en-IE"/>
        </a:p>
      </dgm:t>
    </dgm:pt>
    <dgm:pt modelId="{2DF9B16C-5537-4600-855F-B4BA5FB138B7}" type="sibTrans" cxnId="{098D813A-DDE8-4251-A68B-BA9C867B5EFA}">
      <dgm:prSet/>
      <dgm:spPr/>
      <dgm:t>
        <a:bodyPr/>
        <a:lstStyle/>
        <a:p>
          <a:endParaRPr lang="en-IE"/>
        </a:p>
      </dgm:t>
    </dgm:pt>
    <dgm:pt modelId="{BD539F95-3856-415A-88AB-BFCBEDE1C4AE}">
      <dgm:prSet phldrT="[Text]"/>
      <dgm:spPr/>
      <dgm:t>
        <a:bodyPr/>
        <a:lstStyle/>
        <a:p>
          <a:r>
            <a:rPr lang="en-GB"/>
            <a:t>Clear Communications.</a:t>
          </a:r>
          <a:endParaRPr lang="en-IE"/>
        </a:p>
      </dgm:t>
    </dgm:pt>
    <dgm:pt modelId="{8E2C5F55-2675-4DFA-AA45-8AD3BA72ACF8}" type="parTrans" cxnId="{A8F2A498-F1D5-4728-8EF6-04B23AC2842C}">
      <dgm:prSet/>
      <dgm:spPr/>
      <dgm:t>
        <a:bodyPr/>
        <a:lstStyle/>
        <a:p>
          <a:endParaRPr lang="en-IE"/>
        </a:p>
      </dgm:t>
    </dgm:pt>
    <dgm:pt modelId="{C740438B-24ED-4883-A41B-96771B1EF104}" type="sibTrans" cxnId="{A8F2A498-F1D5-4728-8EF6-04B23AC2842C}">
      <dgm:prSet/>
      <dgm:spPr/>
      <dgm:t>
        <a:bodyPr/>
        <a:lstStyle/>
        <a:p>
          <a:endParaRPr lang="en-IE"/>
        </a:p>
      </dgm:t>
    </dgm:pt>
    <dgm:pt modelId="{54D07FC5-0961-4CFB-934D-06B3432D3B90}">
      <dgm:prSet phldrT="[Text]"/>
      <dgm:spPr/>
      <dgm:t>
        <a:bodyPr/>
        <a:lstStyle/>
        <a:p>
          <a:r>
            <a:rPr lang="en-GB"/>
            <a:t>Used Agile System.</a:t>
          </a:r>
          <a:endParaRPr lang="en-IE"/>
        </a:p>
      </dgm:t>
    </dgm:pt>
    <dgm:pt modelId="{633ED90F-C925-4389-8682-51543F959989}" type="parTrans" cxnId="{57DFA1BB-725C-43CD-939D-410343B6A6FC}">
      <dgm:prSet/>
      <dgm:spPr/>
      <dgm:t>
        <a:bodyPr/>
        <a:lstStyle/>
        <a:p>
          <a:endParaRPr lang="en-IE"/>
        </a:p>
      </dgm:t>
    </dgm:pt>
    <dgm:pt modelId="{B23684E4-309C-4CEF-953E-B3A37EB7C5A9}" type="sibTrans" cxnId="{57DFA1BB-725C-43CD-939D-410343B6A6FC}">
      <dgm:prSet/>
      <dgm:spPr/>
      <dgm:t>
        <a:bodyPr/>
        <a:lstStyle/>
        <a:p>
          <a:endParaRPr lang="en-IE"/>
        </a:p>
      </dgm:t>
    </dgm:pt>
    <dgm:pt modelId="{2E31A7C4-7FB0-4479-86F0-4A159B23DFF8}" type="pres">
      <dgm:prSet presAssocID="{13E29392-D242-423E-A7D4-8CC3068FC917}" presName="Name0" presStyleCnt="0">
        <dgm:presLayoutVars>
          <dgm:chMax val="7"/>
          <dgm:chPref val="7"/>
          <dgm:dir/>
        </dgm:presLayoutVars>
      </dgm:prSet>
      <dgm:spPr/>
    </dgm:pt>
    <dgm:pt modelId="{046307A6-027A-4845-BEA4-8FD7F2C545CB}" type="pres">
      <dgm:prSet presAssocID="{13E29392-D242-423E-A7D4-8CC3068FC917}" presName="Name1" presStyleCnt="0"/>
      <dgm:spPr/>
    </dgm:pt>
    <dgm:pt modelId="{D8F503A8-09B9-4AC5-BDB5-B919B721435A}" type="pres">
      <dgm:prSet presAssocID="{13E29392-D242-423E-A7D4-8CC3068FC917}" presName="cycle" presStyleCnt="0"/>
      <dgm:spPr/>
    </dgm:pt>
    <dgm:pt modelId="{AAFC1293-9169-45E2-A38A-4A3237910A15}" type="pres">
      <dgm:prSet presAssocID="{13E29392-D242-423E-A7D4-8CC3068FC917}" presName="srcNode" presStyleLbl="node1" presStyleIdx="0" presStyleCnt="3"/>
      <dgm:spPr/>
    </dgm:pt>
    <dgm:pt modelId="{36D709AD-32E4-4EF6-AADA-D70910C754D6}" type="pres">
      <dgm:prSet presAssocID="{13E29392-D242-423E-A7D4-8CC3068FC917}" presName="conn" presStyleLbl="parChTrans1D2" presStyleIdx="0" presStyleCnt="1"/>
      <dgm:spPr/>
    </dgm:pt>
    <dgm:pt modelId="{47921C72-F74A-48F5-A385-87D9B5DFE2EB}" type="pres">
      <dgm:prSet presAssocID="{13E29392-D242-423E-A7D4-8CC3068FC917}" presName="extraNode" presStyleLbl="node1" presStyleIdx="0" presStyleCnt="3"/>
      <dgm:spPr/>
    </dgm:pt>
    <dgm:pt modelId="{CAACBE4B-2FEA-4122-AAC9-4F7C529FA381}" type="pres">
      <dgm:prSet presAssocID="{13E29392-D242-423E-A7D4-8CC3068FC917}" presName="dstNode" presStyleLbl="node1" presStyleIdx="0" presStyleCnt="3"/>
      <dgm:spPr/>
    </dgm:pt>
    <dgm:pt modelId="{ED61BF1E-150E-4BAB-869C-F09F1FF4301E}" type="pres">
      <dgm:prSet presAssocID="{9D88FF93-854C-41D4-B0F4-EFD682D96582}" presName="text_1" presStyleLbl="node1" presStyleIdx="0" presStyleCnt="3">
        <dgm:presLayoutVars>
          <dgm:bulletEnabled val="1"/>
        </dgm:presLayoutVars>
      </dgm:prSet>
      <dgm:spPr/>
    </dgm:pt>
    <dgm:pt modelId="{97CE4833-EC97-4CB4-8133-96A992FEECE9}" type="pres">
      <dgm:prSet presAssocID="{9D88FF93-854C-41D4-B0F4-EFD682D96582}" presName="accent_1" presStyleCnt="0"/>
      <dgm:spPr/>
    </dgm:pt>
    <dgm:pt modelId="{C7C0B933-FF71-44C8-925F-363F72A80B3F}" type="pres">
      <dgm:prSet presAssocID="{9D88FF93-854C-41D4-B0F4-EFD682D96582}" presName="accentRepeatNode" presStyleLbl="solidFgAcc1" presStyleIdx="0" presStyleCnt="3"/>
      <dgm:spPr/>
    </dgm:pt>
    <dgm:pt modelId="{7175D450-B4F8-414D-825A-F7CB8C6AB141}" type="pres">
      <dgm:prSet presAssocID="{BD539F95-3856-415A-88AB-BFCBEDE1C4AE}" presName="text_2" presStyleLbl="node1" presStyleIdx="1" presStyleCnt="3">
        <dgm:presLayoutVars>
          <dgm:bulletEnabled val="1"/>
        </dgm:presLayoutVars>
      </dgm:prSet>
      <dgm:spPr/>
    </dgm:pt>
    <dgm:pt modelId="{BBA8A747-B9CF-48F9-80F5-E423E2B0C0DA}" type="pres">
      <dgm:prSet presAssocID="{BD539F95-3856-415A-88AB-BFCBEDE1C4AE}" presName="accent_2" presStyleCnt="0"/>
      <dgm:spPr/>
    </dgm:pt>
    <dgm:pt modelId="{FE5D13B0-469B-4A9A-A736-8402763E7D08}" type="pres">
      <dgm:prSet presAssocID="{BD539F95-3856-415A-88AB-BFCBEDE1C4AE}" presName="accentRepeatNode" presStyleLbl="solidFgAcc1" presStyleIdx="1" presStyleCnt="3"/>
      <dgm:spPr/>
    </dgm:pt>
    <dgm:pt modelId="{B8E09062-5A17-4BE1-B355-3D4A12CF4F5A}" type="pres">
      <dgm:prSet presAssocID="{54D07FC5-0961-4CFB-934D-06B3432D3B90}" presName="text_3" presStyleLbl="node1" presStyleIdx="2" presStyleCnt="3">
        <dgm:presLayoutVars>
          <dgm:bulletEnabled val="1"/>
        </dgm:presLayoutVars>
      </dgm:prSet>
      <dgm:spPr/>
    </dgm:pt>
    <dgm:pt modelId="{2C22678A-42F7-49F1-A8BE-0403F780FCDA}" type="pres">
      <dgm:prSet presAssocID="{54D07FC5-0961-4CFB-934D-06B3432D3B90}" presName="accent_3" presStyleCnt="0"/>
      <dgm:spPr/>
    </dgm:pt>
    <dgm:pt modelId="{D90E09A1-B918-40E6-8D00-6CC7A6792FC8}" type="pres">
      <dgm:prSet presAssocID="{54D07FC5-0961-4CFB-934D-06B3432D3B90}" presName="accentRepeatNode" presStyleLbl="solidFgAcc1" presStyleIdx="2" presStyleCnt="3"/>
      <dgm:spPr/>
    </dgm:pt>
  </dgm:ptLst>
  <dgm:cxnLst>
    <dgm:cxn modelId="{098D813A-DDE8-4251-A68B-BA9C867B5EFA}" srcId="{13E29392-D242-423E-A7D4-8CC3068FC917}" destId="{9D88FF93-854C-41D4-B0F4-EFD682D96582}" srcOrd="0" destOrd="0" parTransId="{606DCF4B-E472-4AF2-8398-E52BAC11699A}" sibTransId="{2DF9B16C-5537-4600-855F-B4BA5FB138B7}"/>
    <dgm:cxn modelId="{A8F2A498-F1D5-4728-8EF6-04B23AC2842C}" srcId="{13E29392-D242-423E-A7D4-8CC3068FC917}" destId="{BD539F95-3856-415A-88AB-BFCBEDE1C4AE}" srcOrd="1" destOrd="0" parTransId="{8E2C5F55-2675-4DFA-AA45-8AD3BA72ACF8}" sibTransId="{C740438B-24ED-4883-A41B-96771B1EF104}"/>
    <dgm:cxn modelId="{2F9238A7-BA93-4299-BD49-2F9E24EE8FF3}" type="presOf" srcId="{13E29392-D242-423E-A7D4-8CC3068FC917}" destId="{2E31A7C4-7FB0-4479-86F0-4A159B23DFF8}" srcOrd="0" destOrd="0" presId="urn:microsoft.com/office/officeart/2008/layout/VerticalCurvedList"/>
    <dgm:cxn modelId="{57DFA1BB-725C-43CD-939D-410343B6A6FC}" srcId="{13E29392-D242-423E-A7D4-8CC3068FC917}" destId="{54D07FC5-0961-4CFB-934D-06B3432D3B90}" srcOrd="2" destOrd="0" parTransId="{633ED90F-C925-4389-8682-51543F959989}" sibTransId="{B23684E4-309C-4CEF-953E-B3A37EB7C5A9}"/>
    <dgm:cxn modelId="{B7B9E8C1-D33F-40C7-BA18-A5CD6EB6334E}" type="presOf" srcId="{2DF9B16C-5537-4600-855F-B4BA5FB138B7}" destId="{36D709AD-32E4-4EF6-AADA-D70910C754D6}" srcOrd="0" destOrd="0" presId="urn:microsoft.com/office/officeart/2008/layout/VerticalCurvedList"/>
    <dgm:cxn modelId="{A78D7FC6-71C0-4CAD-ADC2-953DD544BE4A}" type="presOf" srcId="{54D07FC5-0961-4CFB-934D-06B3432D3B90}" destId="{B8E09062-5A17-4BE1-B355-3D4A12CF4F5A}" srcOrd="0" destOrd="0" presId="urn:microsoft.com/office/officeart/2008/layout/VerticalCurvedList"/>
    <dgm:cxn modelId="{C930CDE3-218D-4882-A500-43B78D24BA4E}" type="presOf" srcId="{9D88FF93-854C-41D4-B0F4-EFD682D96582}" destId="{ED61BF1E-150E-4BAB-869C-F09F1FF4301E}" srcOrd="0" destOrd="0" presId="urn:microsoft.com/office/officeart/2008/layout/VerticalCurvedList"/>
    <dgm:cxn modelId="{5C0FCDF2-2FD1-40FE-BFF7-F4A43D6E10F4}" type="presOf" srcId="{BD539F95-3856-415A-88AB-BFCBEDE1C4AE}" destId="{7175D450-B4F8-414D-825A-F7CB8C6AB141}" srcOrd="0" destOrd="0" presId="urn:microsoft.com/office/officeart/2008/layout/VerticalCurvedList"/>
    <dgm:cxn modelId="{482003F3-75E1-4FC2-9CD6-08417285FC82}" type="presParOf" srcId="{2E31A7C4-7FB0-4479-86F0-4A159B23DFF8}" destId="{046307A6-027A-4845-BEA4-8FD7F2C545CB}" srcOrd="0" destOrd="0" presId="urn:microsoft.com/office/officeart/2008/layout/VerticalCurvedList"/>
    <dgm:cxn modelId="{9149C578-F859-417C-A452-7DBB89968BBC}" type="presParOf" srcId="{046307A6-027A-4845-BEA4-8FD7F2C545CB}" destId="{D8F503A8-09B9-4AC5-BDB5-B919B721435A}" srcOrd="0" destOrd="0" presId="urn:microsoft.com/office/officeart/2008/layout/VerticalCurvedList"/>
    <dgm:cxn modelId="{7B9D6BA9-A053-4A64-BCDF-304BA76BE766}" type="presParOf" srcId="{D8F503A8-09B9-4AC5-BDB5-B919B721435A}" destId="{AAFC1293-9169-45E2-A38A-4A3237910A15}" srcOrd="0" destOrd="0" presId="urn:microsoft.com/office/officeart/2008/layout/VerticalCurvedList"/>
    <dgm:cxn modelId="{491A0196-9C09-416C-B926-689B9634E760}" type="presParOf" srcId="{D8F503A8-09B9-4AC5-BDB5-B919B721435A}" destId="{36D709AD-32E4-4EF6-AADA-D70910C754D6}" srcOrd="1" destOrd="0" presId="urn:microsoft.com/office/officeart/2008/layout/VerticalCurvedList"/>
    <dgm:cxn modelId="{77FE244C-9B8E-4397-A5C4-D12F202E6A07}" type="presParOf" srcId="{D8F503A8-09B9-4AC5-BDB5-B919B721435A}" destId="{47921C72-F74A-48F5-A385-87D9B5DFE2EB}" srcOrd="2" destOrd="0" presId="urn:microsoft.com/office/officeart/2008/layout/VerticalCurvedList"/>
    <dgm:cxn modelId="{8083C147-5E1A-430A-9F83-70FA16F2E079}" type="presParOf" srcId="{D8F503A8-09B9-4AC5-BDB5-B919B721435A}" destId="{CAACBE4B-2FEA-4122-AAC9-4F7C529FA381}" srcOrd="3" destOrd="0" presId="urn:microsoft.com/office/officeart/2008/layout/VerticalCurvedList"/>
    <dgm:cxn modelId="{5D10C4DA-FCCD-4371-8E03-FC3A608CA56E}" type="presParOf" srcId="{046307A6-027A-4845-BEA4-8FD7F2C545CB}" destId="{ED61BF1E-150E-4BAB-869C-F09F1FF4301E}" srcOrd="1" destOrd="0" presId="urn:microsoft.com/office/officeart/2008/layout/VerticalCurvedList"/>
    <dgm:cxn modelId="{1853AFD1-E504-4FC5-9656-91084014C707}" type="presParOf" srcId="{046307A6-027A-4845-BEA4-8FD7F2C545CB}" destId="{97CE4833-EC97-4CB4-8133-96A992FEECE9}" srcOrd="2" destOrd="0" presId="urn:microsoft.com/office/officeart/2008/layout/VerticalCurvedList"/>
    <dgm:cxn modelId="{8395661D-D747-44A2-9194-3C04BB747397}" type="presParOf" srcId="{97CE4833-EC97-4CB4-8133-96A992FEECE9}" destId="{C7C0B933-FF71-44C8-925F-363F72A80B3F}" srcOrd="0" destOrd="0" presId="urn:microsoft.com/office/officeart/2008/layout/VerticalCurvedList"/>
    <dgm:cxn modelId="{C941B549-76DF-4EA3-95D2-76085E807D78}" type="presParOf" srcId="{046307A6-027A-4845-BEA4-8FD7F2C545CB}" destId="{7175D450-B4F8-414D-825A-F7CB8C6AB141}" srcOrd="3" destOrd="0" presId="urn:microsoft.com/office/officeart/2008/layout/VerticalCurvedList"/>
    <dgm:cxn modelId="{F8D1525A-2E69-4EFF-94C1-79F515961501}" type="presParOf" srcId="{046307A6-027A-4845-BEA4-8FD7F2C545CB}" destId="{BBA8A747-B9CF-48F9-80F5-E423E2B0C0DA}" srcOrd="4" destOrd="0" presId="urn:microsoft.com/office/officeart/2008/layout/VerticalCurvedList"/>
    <dgm:cxn modelId="{946CB5BD-1DE8-45FB-AF95-ED11D6E3C0E8}" type="presParOf" srcId="{BBA8A747-B9CF-48F9-80F5-E423E2B0C0DA}" destId="{FE5D13B0-469B-4A9A-A736-8402763E7D08}" srcOrd="0" destOrd="0" presId="urn:microsoft.com/office/officeart/2008/layout/VerticalCurvedList"/>
    <dgm:cxn modelId="{482C3E14-2531-49B4-8EDF-0AFE7EE03388}" type="presParOf" srcId="{046307A6-027A-4845-BEA4-8FD7F2C545CB}" destId="{B8E09062-5A17-4BE1-B355-3D4A12CF4F5A}" srcOrd="5" destOrd="0" presId="urn:microsoft.com/office/officeart/2008/layout/VerticalCurvedList"/>
    <dgm:cxn modelId="{EBB87D93-42FE-401E-832B-8A02B0D7A5FE}" type="presParOf" srcId="{046307A6-027A-4845-BEA4-8FD7F2C545CB}" destId="{2C22678A-42F7-49F1-A8BE-0403F780FCDA}" srcOrd="6" destOrd="0" presId="urn:microsoft.com/office/officeart/2008/layout/VerticalCurvedList"/>
    <dgm:cxn modelId="{B971A918-530B-4176-837D-D1C91A47B297}" type="presParOf" srcId="{2C22678A-42F7-49F1-A8BE-0403F780FCDA}" destId="{D90E09A1-B918-40E6-8D00-6CC7A6792FC8}"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3E29392-D242-423E-A7D4-8CC3068FC917}"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IE"/>
        </a:p>
      </dgm:t>
    </dgm:pt>
    <dgm:pt modelId="{9D88FF93-854C-41D4-B0F4-EFD682D96582}">
      <dgm:prSet phldrT="[Text]"/>
      <dgm:spPr/>
      <dgm:t>
        <a:bodyPr/>
        <a:lstStyle/>
        <a:p>
          <a:r>
            <a:rPr lang="en-GB" dirty="0"/>
            <a:t>Waterfall May Suit Better</a:t>
          </a:r>
          <a:endParaRPr lang="en-IE" dirty="0"/>
        </a:p>
      </dgm:t>
    </dgm:pt>
    <dgm:pt modelId="{606DCF4B-E472-4AF2-8398-E52BAC11699A}" type="parTrans" cxnId="{098D813A-DDE8-4251-A68B-BA9C867B5EFA}">
      <dgm:prSet/>
      <dgm:spPr/>
      <dgm:t>
        <a:bodyPr/>
        <a:lstStyle/>
        <a:p>
          <a:endParaRPr lang="en-IE"/>
        </a:p>
      </dgm:t>
    </dgm:pt>
    <dgm:pt modelId="{2DF9B16C-5537-4600-855F-B4BA5FB138B7}" type="sibTrans" cxnId="{098D813A-DDE8-4251-A68B-BA9C867B5EFA}">
      <dgm:prSet/>
      <dgm:spPr/>
      <dgm:t>
        <a:bodyPr/>
        <a:lstStyle/>
        <a:p>
          <a:endParaRPr lang="en-IE"/>
        </a:p>
      </dgm:t>
    </dgm:pt>
    <dgm:pt modelId="{BD539F95-3856-415A-88AB-BFCBEDE1C4AE}">
      <dgm:prSet phldrT="[Text]"/>
      <dgm:spPr/>
      <dgm:t>
        <a:bodyPr/>
        <a:lstStyle/>
        <a:p>
          <a:r>
            <a:rPr lang="en-GB"/>
            <a:t>Slow uptake of Agile</a:t>
          </a:r>
          <a:endParaRPr lang="en-IE"/>
        </a:p>
      </dgm:t>
    </dgm:pt>
    <dgm:pt modelId="{8E2C5F55-2675-4DFA-AA45-8AD3BA72ACF8}" type="parTrans" cxnId="{A8F2A498-F1D5-4728-8EF6-04B23AC2842C}">
      <dgm:prSet/>
      <dgm:spPr/>
      <dgm:t>
        <a:bodyPr/>
        <a:lstStyle/>
        <a:p>
          <a:endParaRPr lang="en-IE"/>
        </a:p>
      </dgm:t>
    </dgm:pt>
    <dgm:pt modelId="{C740438B-24ED-4883-A41B-96771B1EF104}" type="sibTrans" cxnId="{A8F2A498-F1D5-4728-8EF6-04B23AC2842C}">
      <dgm:prSet/>
      <dgm:spPr/>
      <dgm:t>
        <a:bodyPr/>
        <a:lstStyle/>
        <a:p>
          <a:endParaRPr lang="en-IE"/>
        </a:p>
      </dgm:t>
    </dgm:pt>
    <dgm:pt modelId="{54D07FC5-0961-4CFB-934D-06B3432D3B90}">
      <dgm:prSet phldrT="[Text]"/>
      <dgm:spPr/>
      <dgm:t>
        <a:bodyPr/>
        <a:lstStyle/>
        <a:p>
          <a:r>
            <a:rPr lang="en-GB"/>
            <a:t>Sources may be Biased</a:t>
          </a:r>
          <a:endParaRPr lang="en-IE"/>
        </a:p>
      </dgm:t>
    </dgm:pt>
    <dgm:pt modelId="{633ED90F-C925-4389-8682-51543F959989}" type="parTrans" cxnId="{57DFA1BB-725C-43CD-939D-410343B6A6FC}">
      <dgm:prSet/>
      <dgm:spPr/>
      <dgm:t>
        <a:bodyPr/>
        <a:lstStyle/>
        <a:p>
          <a:endParaRPr lang="en-IE"/>
        </a:p>
      </dgm:t>
    </dgm:pt>
    <dgm:pt modelId="{B23684E4-309C-4CEF-953E-B3A37EB7C5A9}" type="sibTrans" cxnId="{57DFA1BB-725C-43CD-939D-410343B6A6FC}">
      <dgm:prSet/>
      <dgm:spPr/>
      <dgm:t>
        <a:bodyPr/>
        <a:lstStyle/>
        <a:p>
          <a:endParaRPr lang="en-IE"/>
        </a:p>
      </dgm:t>
    </dgm:pt>
    <dgm:pt modelId="{2E31A7C4-7FB0-4479-86F0-4A159B23DFF8}" type="pres">
      <dgm:prSet presAssocID="{13E29392-D242-423E-A7D4-8CC3068FC917}" presName="Name0" presStyleCnt="0">
        <dgm:presLayoutVars>
          <dgm:chMax val="7"/>
          <dgm:chPref val="7"/>
          <dgm:dir/>
        </dgm:presLayoutVars>
      </dgm:prSet>
      <dgm:spPr/>
    </dgm:pt>
    <dgm:pt modelId="{046307A6-027A-4845-BEA4-8FD7F2C545CB}" type="pres">
      <dgm:prSet presAssocID="{13E29392-D242-423E-A7D4-8CC3068FC917}" presName="Name1" presStyleCnt="0"/>
      <dgm:spPr/>
    </dgm:pt>
    <dgm:pt modelId="{D8F503A8-09B9-4AC5-BDB5-B919B721435A}" type="pres">
      <dgm:prSet presAssocID="{13E29392-D242-423E-A7D4-8CC3068FC917}" presName="cycle" presStyleCnt="0"/>
      <dgm:spPr/>
    </dgm:pt>
    <dgm:pt modelId="{AAFC1293-9169-45E2-A38A-4A3237910A15}" type="pres">
      <dgm:prSet presAssocID="{13E29392-D242-423E-A7D4-8CC3068FC917}" presName="srcNode" presStyleLbl="node1" presStyleIdx="0" presStyleCnt="3"/>
      <dgm:spPr/>
    </dgm:pt>
    <dgm:pt modelId="{36D709AD-32E4-4EF6-AADA-D70910C754D6}" type="pres">
      <dgm:prSet presAssocID="{13E29392-D242-423E-A7D4-8CC3068FC917}" presName="conn" presStyleLbl="parChTrans1D2" presStyleIdx="0" presStyleCnt="1"/>
      <dgm:spPr/>
    </dgm:pt>
    <dgm:pt modelId="{47921C72-F74A-48F5-A385-87D9B5DFE2EB}" type="pres">
      <dgm:prSet presAssocID="{13E29392-D242-423E-A7D4-8CC3068FC917}" presName="extraNode" presStyleLbl="node1" presStyleIdx="0" presStyleCnt="3"/>
      <dgm:spPr/>
    </dgm:pt>
    <dgm:pt modelId="{CAACBE4B-2FEA-4122-AAC9-4F7C529FA381}" type="pres">
      <dgm:prSet presAssocID="{13E29392-D242-423E-A7D4-8CC3068FC917}" presName="dstNode" presStyleLbl="node1" presStyleIdx="0" presStyleCnt="3"/>
      <dgm:spPr/>
    </dgm:pt>
    <dgm:pt modelId="{ED61BF1E-150E-4BAB-869C-F09F1FF4301E}" type="pres">
      <dgm:prSet presAssocID="{9D88FF93-854C-41D4-B0F4-EFD682D96582}" presName="text_1" presStyleLbl="node1" presStyleIdx="0" presStyleCnt="3">
        <dgm:presLayoutVars>
          <dgm:bulletEnabled val="1"/>
        </dgm:presLayoutVars>
      </dgm:prSet>
      <dgm:spPr/>
    </dgm:pt>
    <dgm:pt modelId="{97CE4833-EC97-4CB4-8133-96A992FEECE9}" type="pres">
      <dgm:prSet presAssocID="{9D88FF93-854C-41D4-B0F4-EFD682D96582}" presName="accent_1" presStyleCnt="0"/>
      <dgm:spPr/>
    </dgm:pt>
    <dgm:pt modelId="{C7C0B933-FF71-44C8-925F-363F72A80B3F}" type="pres">
      <dgm:prSet presAssocID="{9D88FF93-854C-41D4-B0F4-EFD682D96582}" presName="accentRepeatNode" presStyleLbl="solidFgAcc1" presStyleIdx="0" presStyleCnt="3"/>
      <dgm:spPr/>
    </dgm:pt>
    <dgm:pt modelId="{7175D450-B4F8-414D-825A-F7CB8C6AB141}" type="pres">
      <dgm:prSet presAssocID="{BD539F95-3856-415A-88AB-BFCBEDE1C4AE}" presName="text_2" presStyleLbl="node1" presStyleIdx="1" presStyleCnt="3">
        <dgm:presLayoutVars>
          <dgm:bulletEnabled val="1"/>
        </dgm:presLayoutVars>
      </dgm:prSet>
      <dgm:spPr/>
    </dgm:pt>
    <dgm:pt modelId="{BBA8A747-B9CF-48F9-80F5-E423E2B0C0DA}" type="pres">
      <dgm:prSet presAssocID="{BD539F95-3856-415A-88AB-BFCBEDE1C4AE}" presName="accent_2" presStyleCnt="0"/>
      <dgm:spPr/>
    </dgm:pt>
    <dgm:pt modelId="{FE5D13B0-469B-4A9A-A736-8402763E7D08}" type="pres">
      <dgm:prSet presAssocID="{BD539F95-3856-415A-88AB-BFCBEDE1C4AE}" presName="accentRepeatNode" presStyleLbl="solidFgAcc1" presStyleIdx="1" presStyleCnt="3"/>
      <dgm:spPr/>
    </dgm:pt>
    <dgm:pt modelId="{B8E09062-5A17-4BE1-B355-3D4A12CF4F5A}" type="pres">
      <dgm:prSet presAssocID="{54D07FC5-0961-4CFB-934D-06B3432D3B90}" presName="text_3" presStyleLbl="node1" presStyleIdx="2" presStyleCnt="3">
        <dgm:presLayoutVars>
          <dgm:bulletEnabled val="1"/>
        </dgm:presLayoutVars>
      </dgm:prSet>
      <dgm:spPr/>
    </dgm:pt>
    <dgm:pt modelId="{2C22678A-42F7-49F1-A8BE-0403F780FCDA}" type="pres">
      <dgm:prSet presAssocID="{54D07FC5-0961-4CFB-934D-06B3432D3B90}" presName="accent_3" presStyleCnt="0"/>
      <dgm:spPr/>
    </dgm:pt>
    <dgm:pt modelId="{D90E09A1-B918-40E6-8D00-6CC7A6792FC8}" type="pres">
      <dgm:prSet presAssocID="{54D07FC5-0961-4CFB-934D-06B3432D3B90}" presName="accentRepeatNode" presStyleLbl="solidFgAcc1" presStyleIdx="2" presStyleCnt="3"/>
      <dgm:spPr/>
    </dgm:pt>
  </dgm:ptLst>
  <dgm:cxnLst>
    <dgm:cxn modelId="{098D813A-DDE8-4251-A68B-BA9C867B5EFA}" srcId="{13E29392-D242-423E-A7D4-8CC3068FC917}" destId="{9D88FF93-854C-41D4-B0F4-EFD682D96582}" srcOrd="0" destOrd="0" parTransId="{606DCF4B-E472-4AF2-8398-E52BAC11699A}" sibTransId="{2DF9B16C-5537-4600-855F-B4BA5FB138B7}"/>
    <dgm:cxn modelId="{7CE47458-C5EE-4D37-B89F-9E78067EFB43}" type="presOf" srcId="{9D88FF93-854C-41D4-B0F4-EFD682D96582}" destId="{ED61BF1E-150E-4BAB-869C-F09F1FF4301E}" srcOrd="0" destOrd="0" presId="urn:microsoft.com/office/officeart/2008/layout/VerticalCurvedList"/>
    <dgm:cxn modelId="{A8F2A498-F1D5-4728-8EF6-04B23AC2842C}" srcId="{13E29392-D242-423E-A7D4-8CC3068FC917}" destId="{BD539F95-3856-415A-88AB-BFCBEDE1C4AE}" srcOrd="1" destOrd="0" parTransId="{8E2C5F55-2675-4DFA-AA45-8AD3BA72ACF8}" sibTransId="{C740438B-24ED-4883-A41B-96771B1EF104}"/>
    <dgm:cxn modelId="{2F9238A7-BA93-4299-BD49-2F9E24EE8FF3}" type="presOf" srcId="{13E29392-D242-423E-A7D4-8CC3068FC917}" destId="{2E31A7C4-7FB0-4479-86F0-4A159B23DFF8}" srcOrd="0" destOrd="0" presId="urn:microsoft.com/office/officeart/2008/layout/VerticalCurvedList"/>
    <dgm:cxn modelId="{57DFA1BB-725C-43CD-939D-410343B6A6FC}" srcId="{13E29392-D242-423E-A7D4-8CC3068FC917}" destId="{54D07FC5-0961-4CFB-934D-06B3432D3B90}" srcOrd="2" destOrd="0" parTransId="{633ED90F-C925-4389-8682-51543F959989}" sibTransId="{B23684E4-309C-4CEF-953E-B3A37EB7C5A9}"/>
    <dgm:cxn modelId="{073918D1-D834-4930-8E5F-86013F5E576A}" type="presOf" srcId="{54D07FC5-0961-4CFB-934D-06B3432D3B90}" destId="{B8E09062-5A17-4BE1-B355-3D4A12CF4F5A}" srcOrd="0" destOrd="0" presId="urn:microsoft.com/office/officeart/2008/layout/VerticalCurvedList"/>
    <dgm:cxn modelId="{FD30F6E5-8F9D-4ED2-B5CC-EA9CC791CFFC}" type="presOf" srcId="{2DF9B16C-5537-4600-855F-B4BA5FB138B7}" destId="{36D709AD-32E4-4EF6-AADA-D70910C754D6}" srcOrd="0" destOrd="0" presId="urn:microsoft.com/office/officeart/2008/layout/VerticalCurvedList"/>
    <dgm:cxn modelId="{B0A921EA-22A5-4503-8D09-15AF815C0A4F}" type="presOf" srcId="{BD539F95-3856-415A-88AB-BFCBEDE1C4AE}" destId="{7175D450-B4F8-414D-825A-F7CB8C6AB141}" srcOrd="0" destOrd="0" presId="urn:microsoft.com/office/officeart/2008/layout/VerticalCurvedList"/>
    <dgm:cxn modelId="{B727D64C-5878-49F0-9DB4-BD5B32116E91}" type="presParOf" srcId="{2E31A7C4-7FB0-4479-86F0-4A159B23DFF8}" destId="{046307A6-027A-4845-BEA4-8FD7F2C545CB}" srcOrd="0" destOrd="0" presId="urn:microsoft.com/office/officeart/2008/layout/VerticalCurvedList"/>
    <dgm:cxn modelId="{18FA1A4D-840E-435D-B9DE-9BDCD7FD4471}" type="presParOf" srcId="{046307A6-027A-4845-BEA4-8FD7F2C545CB}" destId="{D8F503A8-09B9-4AC5-BDB5-B919B721435A}" srcOrd="0" destOrd="0" presId="urn:microsoft.com/office/officeart/2008/layout/VerticalCurvedList"/>
    <dgm:cxn modelId="{89E8FDA8-C5A2-4882-96FF-55277EFCBAA7}" type="presParOf" srcId="{D8F503A8-09B9-4AC5-BDB5-B919B721435A}" destId="{AAFC1293-9169-45E2-A38A-4A3237910A15}" srcOrd="0" destOrd="0" presId="urn:microsoft.com/office/officeart/2008/layout/VerticalCurvedList"/>
    <dgm:cxn modelId="{3E1FDFAF-9994-495B-ADE3-489FA9DD6EAA}" type="presParOf" srcId="{D8F503A8-09B9-4AC5-BDB5-B919B721435A}" destId="{36D709AD-32E4-4EF6-AADA-D70910C754D6}" srcOrd="1" destOrd="0" presId="urn:microsoft.com/office/officeart/2008/layout/VerticalCurvedList"/>
    <dgm:cxn modelId="{5BBB5C8D-AAA5-4FE8-B39E-088FBB23817B}" type="presParOf" srcId="{D8F503A8-09B9-4AC5-BDB5-B919B721435A}" destId="{47921C72-F74A-48F5-A385-87D9B5DFE2EB}" srcOrd="2" destOrd="0" presId="urn:microsoft.com/office/officeart/2008/layout/VerticalCurvedList"/>
    <dgm:cxn modelId="{42398711-1AFF-4022-A687-7511232A971E}" type="presParOf" srcId="{D8F503A8-09B9-4AC5-BDB5-B919B721435A}" destId="{CAACBE4B-2FEA-4122-AAC9-4F7C529FA381}" srcOrd="3" destOrd="0" presId="urn:microsoft.com/office/officeart/2008/layout/VerticalCurvedList"/>
    <dgm:cxn modelId="{4F5CED06-0BF7-485F-A5CF-9F142FAB129B}" type="presParOf" srcId="{046307A6-027A-4845-BEA4-8FD7F2C545CB}" destId="{ED61BF1E-150E-4BAB-869C-F09F1FF4301E}" srcOrd="1" destOrd="0" presId="urn:microsoft.com/office/officeart/2008/layout/VerticalCurvedList"/>
    <dgm:cxn modelId="{46D7EBFB-7DB4-44EB-B678-6C07C46E511A}" type="presParOf" srcId="{046307A6-027A-4845-BEA4-8FD7F2C545CB}" destId="{97CE4833-EC97-4CB4-8133-96A992FEECE9}" srcOrd="2" destOrd="0" presId="urn:microsoft.com/office/officeart/2008/layout/VerticalCurvedList"/>
    <dgm:cxn modelId="{1505DD96-C0AC-487C-B3A8-DC6F9E7B1122}" type="presParOf" srcId="{97CE4833-EC97-4CB4-8133-96A992FEECE9}" destId="{C7C0B933-FF71-44C8-925F-363F72A80B3F}" srcOrd="0" destOrd="0" presId="urn:microsoft.com/office/officeart/2008/layout/VerticalCurvedList"/>
    <dgm:cxn modelId="{A03B85F4-43CC-4745-A6DA-CD2EEBD6565F}" type="presParOf" srcId="{046307A6-027A-4845-BEA4-8FD7F2C545CB}" destId="{7175D450-B4F8-414D-825A-F7CB8C6AB141}" srcOrd="3" destOrd="0" presId="urn:microsoft.com/office/officeart/2008/layout/VerticalCurvedList"/>
    <dgm:cxn modelId="{E324CC2C-F7D1-4C46-BCF0-09DC63F94287}" type="presParOf" srcId="{046307A6-027A-4845-BEA4-8FD7F2C545CB}" destId="{BBA8A747-B9CF-48F9-80F5-E423E2B0C0DA}" srcOrd="4" destOrd="0" presId="urn:microsoft.com/office/officeart/2008/layout/VerticalCurvedList"/>
    <dgm:cxn modelId="{168BC2FF-AAFF-43CE-A760-09F26BE490B8}" type="presParOf" srcId="{BBA8A747-B9CF-48F9-80F5-E423E2B0C0DA}" destId="{FE5D13B0-469B-4A9A-A736-8402763E7D08}" srcOrd="0" destOrd="0" presId="urn:microsoft.com/office/officeart/2008/layout/VerticalCurvedList"/>
    <dgm:cxn modelId="{F250FB66-B953-4D29-96F2-FBBF50DC62EA}" type="presParOf" srcId="{046307A6-027A-4845-BEA4-8FD7F2C545CB}" destId="{B8E09062-5A17-4BE1-B355-3D4A12CF4F5A}" srcOrd="5" destOrd="0" presId="urn:microsoft.com/office/officeart/2008/layout/VerticalCurvedList"/>
    <dgm:cxn modelId="{DDED55BE-D710-46BC-8F79-AEDEFAFFD99D}" type="presParOf" srcId="{046307A6-027A-4845-BEA4-8FD7F2C545CB}" destId="{2C22678A-42F7-49F1-A8BE-0403F780FCDA}" srcOrd="6" destOrd="0" presId="urn:microsoft.com/office/officeart/2008/layout/VerticalCurvedList"/>
    <dgm:cxn modelId="{062A16D3-C0B7-41C8-9646-3B9636204FE1}" type="presParOf" srcId="{2C22678A-42F7-49F1-A8BE-0403F780FCDA}" destId="{D90E09A1-B918-40E6-8D00-6CC7A6792FC8}"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ED2ADB3-D379-40B3-ADAC-0A2E73451BD5}"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IE"/>
        </a:p>
      </dgm:t>
    </dgm:pt>
    <dgm:pt modelId="{E674C850-05A1-4238-A427-2450D4603B5C}">
      <dgm:prSet phldrT="[Text]" custT="1"/>
      <dgm:spPr>
        <a:solidFill>
          <a:schemeClr val="accent5"/>
        </a:solidFill>
        <a:ln>
          <a:solidFill>
            <a:schemeClr val="accent5"/>
          </a:solidFill>
        </a:ln>
      </dgm:spPr>
      <dgm:t>
        <a:bodyPr/>
        <a:lstStyle/>
        <a:p>
          <a:r>
            <a:rPr lang="en-IE" sz="3800" b="1">
              <a:latin typeface="Calibri" panose="020F0502020204030204" pitchFamily="34" charset="0"/>
              <a:cs typeface="Calibri" panose="020F0502020204030204" pitchFamily="34" charset="0"/>
            </a:rPr>
            <a:t>GROW</a:t>
          </a:r>
        </a:p>
      </dgm:t>
    </dgm:pt>
    <dgm:pt modelId="{8A92BA3D-5267-4B9E-A44C-62A6CF0EBC56}" type="parTrans" cxnId="{025A8DA4-E0E3-4110-AE7F-8024DE668224}">
      <dgm:prSet/>
      <dgm:spPr/>
      <dgm:t>
        <a:bodyPr/>
        <a:lstStyle/>
        <a:p>
          <a:endParaRPr lang="en-IE"/>
        </a:p>
      </dgm:t>
    </dgm:pt>
    <dgm:pt modelId="{D0AABBA0-36A0-4293-B81A-00DCBE5ED79B}" type="sibTrans" cxnId="{025A8DA4-E0E3-4110-AE7F-8024DE668224}">
      <dgm:prSet/>
      <dgm:spPr/>
      <dgm:t>
        <a:bodyPr/>
        <a:lstStyle/>
        <a:p>
          <a:endParaRPr lang="en-IE"/>
        </a:p>
      </dgm:t>
    </dgm:pt>
    <dgm:pt modelId="{80D56FCF-F500-4CD7-9994-8E94D00EAA79}">
      <dgm:prSet phldrT="[Text]" custT="1"/>
      <dgm:spPr>
        <a:solidFill>
          <a:schemeClr val="accent5"/>
        </a:solidFill>
        <a:ln>
          <a:solidFill>
            <a:schemeClr val="accent5"/>
          </a:solidFill>
        </a:ln>
      </dgm:spPr>
      <dgm:t>
        <a:bodyPr/>
        <a:lstStyle/>
        <a:p>
          <a:r>
            <a:rPr lang="en-IE" sz="2800" b="1">
              <a:latin typeface="Calibri" panose="020F0502020204030204" pitchFamily="34" charset="0"/>
              <a:cs typeface="Calibri" panose="020F0502020204030204" pitchFamily="34" charset="0"/>
            </a:rPr>
            <a:t>REALITY</a:t>
          </a:r>
        </a:p>
      </dgm:t>
    </dgm:pt>
    <dgm:pt modelId="{F11B9779-34D3-416E-9C7C-0291D18096E5}" type="parTrans" cxnId="{45881B0A-DE1F-48C8-B190-51FBF1466416}">
      <dgm:prSet/>
      <dgm:spPr/>
      <dgm:t>
        <a:bodyPr/>
        <a:lstStyle/>
        <a:p>
          <a:endParaRPr lang="en-IE"/>
        </a:p>
      </dgm:t>
    </dgm:pt>
    <dgm:pt modelId="{BC76BDFE-40CE-4B4D-B007-48A338258DA5}" type="sibTrans" cxnId="{45881B0A-DE1F-48C8-B190-51FBF1466416}">
      <dgm:prSet/>
      <dgm:spPr>
        <a:solidFill>
          <a:schemeClr val="accent3">
            <a:lumMod val="75000"/>
          </a:schemeClr>
        </a:solidFill>
      </dgm:spPr>
      <dgm:t>
        <a:bodyPr/>
        <a:lstStyle/>
        <a:p>
          <a:endParaRPr lang="en-IE"/>
        </a:p>
      </dgm:t>
    </dgm:pt>
    <dgm:pt modelId="{A9C2C90A-0AF8-431F-AECA-B71D2B5730DC}">
      <dgm:prSet phldrT="[Text]" custT="1"/>
      <dgm:spPr>
        <a:solidFill>
          <a:schemeClr val="accent5"/>
        </a:solidFill>
      </dgm:spPr>
      <dgm:t>
        <a:bodyPr/>
        <a:lstStyle/>
        <a:p>
          <a:r>
            <a:rPr lang="en-IE" sz="2600" b="1">
              <a:latin typeface="Calibri" panose="020F0502020204030204" pitchFamily="34" charset="0"/>
              <a:cs typeface="Calibri" panose="020F0502020204030204" pitchFamily="34" charset="0"/>
            </a:rPr>
            <a:t>OPTIONS</a:t>
          </a:r>
        </a:p>
      </dgm:t>
    </dgm:pt>
    <dgm:pt modelId="{0E08CA2A-5263-4501-90B0-92FCFCABE292}" type="parTrans" cxnId="{9098CBC4-56E3-4561-96A8-C2E227008DB7}">
      <dgm:prSet/>
      <dgm:spPr/>
      <dgm:t>
        <a:bodyPr/>
        <a:lstStyle/>
        <a:p>
          <a:endParaRPr lang="en-IE"/>
        </a:p>
      </dgm:t>
    </dgm:pt>
    <dgm:pt modelId="{D6F34300-4950-4FA4-9F00-E990ADBFC777}" type="sibTrans" cxnId="{9098CBC4-56E3-4561-96A8-C2E227008DB7}">
      <dgm:prSet/>
      <dgm:spPr>
        <a:solidFill>
          <a:schemeClr val="accent3">
            <a:lumMod val="75000"/>
          </a:schemeClr>
        </a:solidFill>
      </dgm:spPr>
      <dgm:t>
        <a:bodyPr/>
        <a:lstStyle/>
        <a:p>
          <a:endParaRPr lang="en-IE"/>
        </a:p>
      </dgm:t>
    </dgm:pt>
    <dgm:pt modelId="{DD250C4E-4D4F-4EAC-8F9F-C64BFB9DDE1B}">
      <dgm:prSet phldrT="[Text]" custT="1"/>
      <dgm:spPr>
        <a:solidFill>
          <a:schemeClr val="accent5"/>
        </a:solidFill>
      </dgm:spPr>
      <dgm:t>
        <a:bodyPr/>
        <a:lstStyle/>
        <a:p>
          <a:r>
            <a:rPr lang="en-IE" sz="2400" b="1">
              <a:latin typeface="Calibri" panose="020F0502020204030204" pitchFamily="34" charset="0"/>
              <a:cs typeface="Calibri" panose="020F0502020204030204" pitchFamily="34" charset="0"/>
            </a:rPr>
            <a:t>WAY</a:t>
          </a:r>
          <a:r>
            <a:rPr lang="en-IE" sz="2400">
              <a:latin typeface="Calibri" panose="020F0502020204030204" pitchFamily="34" charset="0"/>
              <a:cs typeface="Calibri" panose="020F0502020204030204" pitchFamily="34" charset="0"/>
            </a:rPr>
            <a:t> </a:t>
          </a:r>
          <a:r>
            <a:rPr lang="en-IE" sz="2400" b="1">
              <a:latin typeface="Calibri" panose="020F0502020204030204" pitchFamily="34" charset="0"/>
              <a:cs typeface="Calibri" panose="020F0502020204030204" pitchFamily="34" charset="0"/>
            </a:rPr>
            <a:t>FORWARD</a:t>
          </a:r>
        </a:p>
        <a:p>
          <a:endParaRPr lang="en-IE" sz="2200"/>
        </a:p>
      </dgm:t>
    </dgm:pt>
    <dgm:pt modelId="{8FF370EB-D3B4-4E34-B5D1-34912839BC7E}" type="parTrans" cxnId="{43215DB4-79B0-467F-970B-DA211FF86392}">
      <dgm:prSet/>
      <dgm:spPr/>
      <dgm:t>
        <a:bodyPr/>
        <a:lstStyle/>
        <a:p>
          <a:endParaRPr lang="en-IE"/>
        </a:p>
      </dgm:t>
    </dgm:pt>
    <dgm:pt modelId="{A8948F7C-DC84-4BEF-A1C7-BA858DE054A3}" type="sibTrans" cxnId="{43215DB4-79B0-467F-970B-DA211FF86392}">
      <dgm:prSet/>
      <dgm:spPr>
        <a:solidFill>
          <a:schemeClr val="accent3">
            <a:lumMod val="75000"/>
          </a:schemeClr>
        </a:solidFill>
      </dgm:spPr>
      <dgm:t>
        <a:bodyPr/>
        <a:lstStyle/>
        <a:p>
          <a:endParaRPr lang="en-IE"/>
        </a:p>
      </dgm:t>
    </dgm:pt>
    <dgm:pt modelId="{1DBEFEDA-F5A2-4A45-BBFA-2C35C3E76C7A}">
      <dgm:prSet phldrT="[Text]" custT="1"/>
      <dgm:spPr>
        <a:solidFill>
          <a:schemeClr val="accent5"/>
        </a:solidFill>
      </dgm:spPr>
      <dgm:t>
        <a:bodyPr/>
        <a:lstStyle/>
        <a:p>
          <a:r>
            <a:rPr lang="en-IE" sz="2800" b="1">
              <a:latin typeface="Calibri" panose="020F0502020204030204" pitchFamily="34" charset="0"/>
              <a:cs typeface="Calibri" panose="020F0502020204030204" pitchFamily="34" charset="0"/>
            </a:rPr>
            <a:t>GOAL</a:t>
          </a:r>
        </a:p>
      </dgm:t>
    </dgm:pt>
    <dgm:pt modelId="{E015C3EC-6A4A-49C5-8238-07641E0BA903}" type="parTrans" cxnId="{7EC2E45F-52EF-4336-8D8B-DE69346C61AB}">
      <dgm:prSet/>
      <dgm:spPr/>
      <dgm:t>
        <a:bodyPr/>
        <a:lstStyle/>
        <a:p>
          <a:endParaRPr lang="en-IE"/>
        </a:p>
      </dgm:t>
    </dgm:pt>
    <dgm:pt modelId="{59DAE717-2115-4CB3-ABEE-BB177F4714BC}" type="sibTrans" cxnId="{7EC2E45F-52EF-4336-8D8B-DE69346C61AB}">
      <dgm:prSet/>
      <dgm:spPr>
        <a:solidFill>
          <a:schemeClr val="accent3">
            <a:lumMod val="75000"/>
          </a:schemeClr>
        </a:solidFill>
      </dgm:spPr>
      <dgm:t>
        <a:bodyPr/>
        <a:lstStyle/>
        <a:p>
          <a:endParaRPr lang="en-IE"/>
        </a:p>
      </dgm:t>
    </dgm:pt>
    <dgm:pt modelId="{65D86B76-2403-4A34-B3C3-549EAC67C912}" type="pres">
      <dgm:prSet presAssocID="{2ED2ADB3-D379-40B3-ADAC-0A2E73451BD5}" presName="Name0" presStyleCnt="0">
        <dgm:presLayoutVars>
          <dgm:chMax val="1"/>
          <dgm:dir/>
          <dgm:animLvl val="ctr"/>
          <dgm:resizeHandles val="exact"/>
        </dgm:presLayoutVars>
      </dgm:prSet>
      <dgm:spPr/>
    </dgm:pt>
    <dgm:pt modelId="{6D53DA5F-FCBC-45F0-830B-28C8F67038AC}" type="pres">
      <dgm:prSet presAssocID="{E674C850-05A1-4238-A427-2450D4603B5C}" presName="centerShape" presStyleLbl="node0" presStyleIdx="0" presStyleCnt="1"/>
      <dgm:spPr/>
    </dgm:pt>
    <dgm:pt modelId="{FD01272A-2F03-42CB-9CE0-0935DD42E7E1}" type="pres">
      <dgm:prSet presAssocID="{80D56FCF-F500-4CD7-9994-8E94D00EAA79}" presName="node" presStyleLbl="node1" presStyleIdx="0" presStyleCnt="4" custScaleX="121022" custScaleY="118807" custRadScaleRad="99505" custRadScaleInc="0">
        <dgm:presLayoutVars>
          <dgm:bulletEnabled val="1"/>
        </dgm:presLayoutVars>
      </dgm:prSet>
      <dgm:spPr/>
    </dgm:pt>
    <dgm:pt modelId="{1957529A-D8F4-4E59-9F3F-F6BEA9D7FF31}" type="pres">
      <dgm:prSet presAssocID="{80D56FCF-F500-4CD7-9994-8E94D00EAA79}" presName="dummy" presStyleCnt="0"/>
      <dgm:spPr/>
    </dgm:pt>
    <dgm:pt modelId="{B6BAFF84-A6A4-4B6B-B805-1213255DA78A}" type="pres">
      <dgm:prSet presAssocID="{BC76BDFE-40CE-4B4D-B007-48A338258DA5}" presName="sibTrans" presStyleLbl="sibTrans2D1" presStyleIdx="0" presStyleCnt="4"/>
      <dgm:spPr/>
    </dgm:pt>
    <dgm:pt modelId="{70A9EC34-578B-4951-B245-A12ECA4DC7EF}" type="pres">
      <dgm:prSet presAssocID="{A9C2C90A-0AF8-431F-AECA-B71D2B5730DC}" presName="node" presStyleLbl="node1" presStyleIdx="1" presStyleCnt="4" custScaleX="121141" custScaleY="118729">
        <dgm:presLayoutVars>
          <dgm:bulletEnabled val="1"/>
        </dgm:presLayoutVars>
      </dgm:prSet>
      <dgm:spPr/>
    </dgm:pt>
    <dgm:pt modelId="{A239CA48-7E89-4F0D-8F8F-A77E485C6D2E}" type="pres">
      <dgm:prSet presAssocID="{A9C2C90A-0AF8-431F-AECA-B71D2B5730DC}" presName="dummy" presStyleCnt="0"/>
      <dgm:spPr/>
    </dgm:pt>
    <dgm:pt modelId="{5EE9C4EF-AE10-4512-A8C5-8B58B47333B0}" type="pres">
      <dgm:prSet presAssocID="{D6F34300-4950-4FA4-9F00-E990ADBFC777}" presName="sibTrans" presStyleLbl="sibTrans2D1" presStyleIdx="1" presStyleCnt="4"/>
      <dgm:spPr/>
    </dgm:pt>
    <dgm:pt modelId="{716DB5DF-AA32-4131-AD4C-E728DF1B74B7}" type="pres">
      <dgm:prSet presAssocID="{DD250C4E-4D4F-4EAC-8F9F-C64BFB9DDE1B}" presName="node" presStyleLbl="node1" presStyleIdx="2" presStyleCnt="4" custScaleX="121141" custScaleY="118729">
        <dgm:presLayoutVars>
          <dgm:bulletEnabled val="1"/>
        </dgm:presLayoutVars>
      </dgm:prSet>
      <dgm:spPr/>
    </dgm:pt>
    <dgm:pt modelId="{4B8A09D6-1789-4440-8C0B-96B95F4BB6B9}" type="pres">
      <dgm:prSet presAssocID="{DD250C4E-4D4F-4EAC-8F9F-C64BFB9DDE1B}" presName="dummy" presStyleCnt="0"/>
      <dgm:spPr/>
    </dgm:pt>
    <dgm:pt modelId="{B135E16F-D3F1-49D6-9D5F-9EBA3282CC67}" type="pres">
      <dgm:prSet presAssocID="{A8948F7C-DC84-4BEF-A1C7-BA858DE054A3}" presName="sibTrans" presStyleLbl="sibTrans2D1" presStyleIdx="2" presStyleCnt="4"/>
      <dgm:spPr/>
    </dgm:pt>
    <dgm:pt modelId="{94CFF05F-BB61-4009-BBF9-B68BDBBFFC2F}" type="pres">
      <dgm:prSet presAssocID="{1DBEFEDA-F5A2-4A45-BBFA-2C35C3E76C7A}" presName="node" presStyleLbl="node1" presStyleIdx="3" presStyleCnt="4" custScaleX="121141" custScaleY="118729" custRadScaleRad="101204" custRadScaleInc="5068">
        <dgm:presLayoutVars>
          <dgm:bulletEnabled val="1"/>
        </dgm:presLayoutVars>
      </dgm:prSet>
      <dgm:spPr/>
    </dgm:pt>
    <dgm:pt modelId="{E1CD6812-13B1-4888-A317-8BE64EC9B0A7}" type="pres">
      <dgm:prSet presAssocID="{1DBEFEDA-F5A2-4A45-BBFA-2C35C3E76C7A}" presName="dummy" presStyleCnt="0"/>
      <dgm:spPr/>
    </dgm:pt>
    <dgm:pt modelId="{3157F620-FD85-4ECE-90F6-4DFD1E714628}" type="pres">
      <dgm:prSet presAssocID="{59DAE717-2115-4CB3-ABEE-BB177F4714BC}" presName="sibTrans" presStyleLbl="sibTrans2D1" presStyleIdx="3" presStyleCnt="4"/>
      <dgm:spPr/>
    </dgm:pt>
  </dgm:ptLst>
  <dgm:cxnLst>
    <dgm:cxn modelId="{8BB99403-4B34-4283-AAD8-4268737D8BF6}" type="presOf" srcId="{2ED2ADB3-D379-40B3-ADAC-0A2E73451BD5}" destId="{65D86B76-2403-4A34-B3C3-549EAC67C912}" srcOrd="0" destOrd="0" presId="urn:microsoft.com/office/officeart/2005/8/layout/radial6"/>
    <dgm:cxn modelId="{926FC808-E09D-46B9-B112-CF7ABF76F52B}" type="presOf" srcId="{D6F34300-4950-4FA4-9F00-E990ADBFC777}" destId="{5EE9C4EF-AE10-4512-A8C5-8B58B47333B0}" srcOrd="0" destOrd="0" presId="urn:microsoft.com/office/officeart/2005/8/layout/radial6"/>
    <dgm:cxn modelId="{45881B0A-DE1F-48C8-B190-51FBF1466416}" srcId="{E674C850-05A1-4238-A427-2450D4603B5C}" destId="{80D56FCF-F500-4CD7-9994-8E94D00EAA79}" srcOrd="0" destOrd="0" parTransId="{F11B9779-34D3-416E-9C7C-0291D18096E5}" sibTransId="{BC76BDFE-40CE-4B4D-B007-48A338258DA5}"/>
    <dgm:cxn modelId="{7EC2E45F-52EF-4336-8D8B-DE69346C61AB}" srcId="{E674C850-05A1-4238-A427-2450D4603B5C}" destId="{1DBEFEDA-F5A2-4A45-BBFA-2C35C3E76C7A}" srcOrd="3" destOrd="0" parTransId="{E015C3EC-6A4A-49C5-8238-07641E0BA903}" sibTransId="{59DAE717-2115-4CB3-ABEE-BB177F4714BC}"/>
    <dgm:cxn modelId="{3633C960-E9D0-4D08-A87D-E6C65D7EC13B}" type="presOf" srcId="{DD250C4E-4D4F-4EAC-8F9F-C64BFB9DDE1B}" destId="{716DB5DF-AA32-4131-AD4C-E728DF1B74B7}" srcOrd="0" destOrd="0" presId="urn:microsoft.com/office/officeart/2005/8/layout/radial6"/>
    <dgm:cxn modelId="{EF07CA4A-7390-4490-A51A-96C1F7FC604A}" type="presOf" srcId="{1DBEFEDA-F5A2-4A45-BBFA-2C35C3E76C7A}" destId="{94CFF05F-BB61-4009-BBF9-B68BDBBFFC2F}" srcOrd="0" destOrd="0" presId="urn:microsoft.com/office/officeart/2005/8/layout/radial6"/>
    <dgm:cxn modelId="{76310982-BC89-4759-A026-569E0F4A41AB}" type="presOf" srcId="{A9C2C90A-0AF8-431F-AECA-B71D2B5730DC}" destId="{70A9EC34-578B-4951-B245-A12ECA4DC7EF}" srcOrd="0" destOrd="0" presId="urn:microsoft.com/office/officeart/2005/8/layout/radial6"/>
    <dgm:cxn modelId="{04BCDB86-1057-4FF0-8C8C-8DE0577A37C0}" type="presOf" srcId="{80D56FCF-F500-4CD7-9994-8E94D00EAA79}" destId="{FD01272A-2F03-42CB-9CE0-0935DD42E7E1}" srcOrd="0" destOrd="0" presId="urn:microsoft.com/office/officeart/2005/8/layout/radial6"/>
    <dgm:cxn modelId="{ED22E098-D4EC-4167-8006-3CB6B1FB43E1}" type="presOf" srcId="{A8948F7C-DC84-4BEF-A1C7-BA858DE054A3}" destId="{B135E16F-D3F1-49D6-9D5F-9EBA3282CC67}" srcOrd="0" destOrd="0" presId="urn:microsoft.com/office/officeart/2005/8/layout/radial6"/>
    <dgm:cxn modelId="{025A8DA4-E0E3-4110-AE7F-8024DE668224}" srcId="{2ED2ADB3-D379-40B3-ADAC-0A2E73451BD5}" destId="{E674C850-05A1-4238-A427-2450D4603B5C}" srcOrd="0" destOrd="0" parTransId="{8A92BA3D-5267-4B9E-A44C-62A6CF0EBC56}" sibTransId="{D0AABBA0-36A0-4293-B81A-00DCBE5ED79B}"/>
    <dgm:cxn modelId="{43215DB4-79B0-467F-970B-DA211FF86392}" srcId="{E674C850-05A1-4238-A427-2450D4603B5C}" destId="{DD250C4E-4D4F-4EAC-8F9F-C64BFB9DDE1B}" srcOrd="2" destOrd="0" parTransId="{8FF370EB-D3B4-4E34-B5D1-34912839BC7E}" sibTransId="{A8948F7C-DC84-4BEF-A1C7-BA858DE054A3}"/>
    <dgm:cxn modelId="{E04F79B7-4A8D-44DA-B6C4-5E877FC706C5}" type="presOf" srcId="{E674C850-05A1-4238-A427-2450D4603B5C}" destId="{6D53DA5F-FCBC-45F0-830B-28C8F67038AC}" srcOrd="0" destOrd="0" presId="urn:microsoft.com/office/officeart/2005/8/layout/radial6"/>
    <dgm:cxn modelId="{9098CBC4-56E3-4561-96A8-C2E227008DB7}" srcId="{E674C850-05A1-4238-A427-2450D4603B5C}" destId="{A9C2C90A-0AF8-431F-AECA-B71D2B5730DC}" srcOrd="1" destOrd="0" parTransId="{0E08CA2A-5263-4501-90B0-92FCFCABE292}" sibTransId="{D6F34300-4950-4FA4-9F00-E990ADBFC777}"/>
    <dgm:cxn modelId="{349900F3-6BC1-4C92-B28C-F6EC588CFC6A}" type="presOf" srcId="{59DAE717-2115-4CB3-ABEE-BB177F4714BC}" destId="{3157F620-FD85-4ECE-90F6-4DFD1E714628}" srcOrd="0" destOrd="0" presId="urn:microsoft.com/office/officeart/2005/8/layout/radial6"/>
    <dgm:cxn modelId="{E243EBFA-63EB-4BC1-B994-577730B96048}" type="presOf" srcId="{BC76BDFE-40CE-4B4D-B007-48A338258DA5}" destId="{B6BAFF84-A6A4-4B6B-B805-1213255DA78A}" srcOrd="0" destOrd="0" presId="urn:microsoft.com/office/officeart/2005/8/layout/radial6"/>
    <dgm:cxn modelId="{B2F51B41-5ECD-4EF8-A5D3-27C499B9A342}" type="presParOf" srcId="{65D86B76-2403-4A34-B3C3-549EAC67C912}" destId="{6D53DA5F-FCBC-45F0-830B-28C8F67038AC}" srcOrd="0" destOrd="0" presId="urn:microsoft.com/office/officeart/2005/8/layout/radial6"/>
    <dgm:cxn modelId="{60221354-FC88-4AD6-ABDD-494AB8FCBBE6}" type="presParOf" srcId="{65D86B76-2403-4A34-B3C3-549EAC67C912}" destId="{FD01272A-2F03-42CB-9CE0-0935DD42E7E1}" srcOrd="1" destOrd="0" presId="urn:microsoft.com/office/officeart/2005/8/layout/radial6"/>
    <dgm:cxn modelId="{C85C5BFC-5627-4E05-AB6A-78C66929C8E3}" type="presParOf" srcId="{65D86B76-2403-4A34-B3C3-549EAC67C912}" destId="{1957529A-D8F4-4E59-9F3F-F6BEA9D7FF31}" srcOrd="2" destOrd="0" presId="urn:microsoft.com/office/officeart/2005/8/layout/radial6"/>
    <dgm:cxn modelId="{55CA7533-7AAD-4FF7-A438-49314ABC6648}" type="presParOf" srcId="{65D86B76-2403-4A34-B3C3-549EAC67C912}" destId="{B6BAFF84-A6A4-4B6B-B805-1213255DA78A}" srcOrd="3" destOrd="0" presId="urn:microsoft.com/office/officeart/2005/8/layout/radial6"/>
    <dgm:cxn modelId="{446B0630-6CAD-46C9-8878-393B8512964E}" type="presParOf" srcId="{65D86B76-2403-4A34-B3C3-549EAC67C912}" destId="{70A9EC34-578B-4951-B245-A12ECA4DC7EF}" srcOrd="4" destOrd="0" presId="urn:microsoft.com/office/officeart/2005/8/layout/radial6"/>
    <dgm:cxn modelId="{0D113DC6-C764-49F0-8784-F2E98046803D}" type="presParOf" srcId="{65D86B76-2403-4A34-B3C3-549EAC67C912}" destId="{A239CA48-7E89-4F0D-8F8F-A77E485C6D2E}" srcOrd="5" destOrd="0" presId="urn:microsoft.com/office/officeart/2005/8/layout/radial6"/>
    <dgm:cxn modelId="{D0283E85-6EC2-44C5-B58F-98BE9F422211}" type="presParOf" srcId="{65D86B76-2403-4A34-B3C3-549EAC67C912}" destId="{5EE9C4EF-AE10-4512-A8C5-8B58B47333B0}" srcOrd="6" destOrd="0" presId="urn:microsoft.com/office/officeart/2005/8/layout/radial6"/>
    <dgm:cxn modelId="{6D9B0AC6-E7EB-40CE-8F87-712EBC27296C}" type="presParOf" srcId="{65D86B76-2403-4A34-B3C3-549EAC67C912}" destId="{716DB5DF-AA32-4131-AD4C-E728DF1B74B7}" srcOrd="7" destOrd="0" presId="urn:microsoft.com/office/officeart/2005/8/layout/radial6"/>
    <dgm:cxn modelId="{5FCC3059-18B8-44AD-9454-AA6C179CDB65}" type="presParOf" srcId="{65D86B76-2403-4A34-B3C3-549EAC67C912}" destId="{4B8A09D6-1789-4440-8C0B-96B95F4BB6B9}" srcOrd="8" destOrd="0" presId="urn:microsoft.com/office/officeart/2005/8/layout/radial6"/>
    <dgm:cxn modelId="{33BDB716-C879-4E95-A16E-09454BCA35D5}" type="presParOf" srcId="{65D86B76-2403-4A34-B3C3-549EAC67C912}" destId="{B135E16F-D3F1-49D6-9D5F-9EBA3282CC67}" srcOrd="9" destOrd="0" presId="urn:microsoft.com/office/officeart/2005/8/layout/radial6"/>
    <dgm:cxn modelId="{2547962E-6D39-4341-86DF-18DF8094191D}" type="presParOf" srcId="{65D86B76-2403-4A34-B3C3-549EAC67C912}" destId="{94CFF05F-BB61-4009-BBF9-B68BDBBFFC2F}" srcOrd="10" destOrd="0" presId="urn:microsoft.com/office/officeart/2005/8/layout/radial6"/>
    <dgm:cxn modelId="{C34B404C-4003-43F0-B563-6E46768A8AB2}" type="presParOf" srcId="{65D86B76-2403-4A34-B3C3-549EAC67C912}" destId="{E1CD6812-13B1-4888-A317-8BE64EC9B0A7}" srcOrd="11" destOrd="0" presId="urn:microsoft.com/office/officeart/2005/8/layout/radial6"/>
    <dgm:cxn modelId="{2A9E6C1A-D4CF-4F50-BF10-0ACEF9541159}" type="presParOf" srcId="{65D86B76-2403-4A34-B3C3-549EAC67C912}" destId="{3157F620-FD85-4ECE-90F6-4DFD1E714628}" srcOrd="12"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EB1AA5F-BEAF-41E1-8B8E-462495CD1EF6}" type="doc">
      <dgm:prSet loTypeId="urn:microsoft.com/office/officeart/2005/8/layout/process2" loCatId="process" qsTypeId="urn:microsoft.com/office/officeart/2005/8/quickstyle/simple1" qsCatId="simple" csTypeId="urn:microsoft.com/office/officeart/2005/8/colors/colorful3" csCatId="colorful" phldr="1"/>
      <dgm:spPr/>
    </dgm:pt>
    <dgm:pt modelId="{8DCD3D44-AF19-4FC3-B38E-8407614EFC9E}">
      <dgm:prSet phldrT="[Text]" phldr="0"/>
      <dgm:spPr/>
      <dgm:t>
        <a:bodyPr/>
        <a:lstStyle/>
        <a:p>
          <a:pPr rtl="0"/>
          <a:r>
            <a:rPr lang="en-US" b="1" i="0" u="none" strike="noStrike" cap="none" baseline="0" noProof="0">
              <a:latin typeface="Century Gothic"/>
            </a:rPr>
            <a:t>Time management is the ability to be efficient and productive.</a:t>
          </a:r>
        </a:p>
      </dgm:t>
    </dgm:pt>
    <dgm:pt modelId="{C45FB835-E3C7-4AC1-8F6C-1B28AA3F3BA2}" type="parTrans" cxnId="{28A4F0E6-C4F3-4A73-9B73-4DB26DFFA1CE}">
      <dgm:prSet/>
      <dgm:spPr/>
    </dgm:pt>
    <dgm:pt modelId="{951999B1-36A3-48EA-8070-AD90774CAAAE}" type="sibTrans" cxnId="{28A4F0E6-C4F3-4A73-9B73-4DB26DFFA1CE}">
      <dgm:prSet/>
      <dgm:spPr/>
      <dgm:t>
        <a:bodyPr/>
        <a:lstStyle/>
        <a:p>
          <a:endParaRPr lang="en-US"/>
        </a:p>
      </dgm:t>
    </dgm:pt>
    <dgm:pt modelId="{71167C8C-D045-425F-9C8B-54F7997110B1}">
      <dgm:prSet phldrT="[Text]" phldr="0"/>
      <dgm:spPr/>
      <dgm:t>
        <a:bodyPr/>
        <a:lstStyle/>
        <a:p>
          <a:pPr rtl="0"/>
          <a:r>
            <a:rPr lang="en-US" b="1">
              <a:latin typeface="Century Gothic"/>
            </a:rPr>
            <a:t>Is the action to maximise the overall benefit of a set fo activities </a:t>
          </a:r>
          <a:endParaRPr lang="en-US" b="1"/>
        </a:p>
      </dgm:t>
    </dgm:pt>
    <dgm:pt modelId="{BC2D259A-57E8-489C-A5B3-5347223A670A}" type="parTrans" cxnId="{5EE9487A-0616-4640-B2ED-BA48D8717BC8}">
      <dgm:prSet/>
      <dgm:spPr/>
    </dgm:pt>
    <dgm:pt modelId="{385CCE0B-8A4D-4B28-A74D-81D8FA708FFC}" type="sibTrans" cxnId="{5EE9487A-0616-4640-B2ED-BA48D8717BC8}">
      <dgm:prSet/>
      <dgm:spPr/>
      <dgm:t>
        <a:bodyPr/>
        <a:lstStyle/>
        <a:p>
          <a:endParaRPr lang="en-US"/>
        </a:p>
      </dgm:t>
    </dgm:pt>
    <dgm:pt modelId="{3891F228-7D30-4BFF-8756-0168CE7777A6}">
      <dgm:prSet phldrT="[Text]" phldr="0"/>
      <dgm:spPr/>
      <dgm:t>
        <a:bodyPr/>
        <a:lstStyle/>
        <a:p>
          <a:pPr rtl="0"/>
          <a:r>
            <a:rPr lang="en-US" b="1">
              <a:latin typeface="Century Gothic"/>
            </a:rPr>
            <a:t>The formula that allows us to complete work in less time</a:t>
          </a:r>
          <a:endParaRPr lang="en-US" b="1"/>
        </a:p>
      </dgm:t>
    </dgm:pt>
    <dgm:pt modelId="{BC9DB9B1-A8AC-4DBE-9FCB-3D008433D1CA}" type="parTrans" cxnId="{8F28A3C2-BEE4-46A0-A10E-3D3F5E14FA80}">
      <dgm:prSet/>
      <dgm:spPr/>
    </dgm:pt>
    <dgm:pt modelId="{20D49640-D273-4A72-9AC1-EFC9A55D0CA1}" type="sibTrans" cxnId="{8F28A3C2-BEE4-46A0-A10E-3D3F5E14FA80}">
      <dgm:prSet/>
      <dgm:spPr/>
    </dgm:pt>
    <dgm:pt modelId="{DEC9D315-E423-433D-BBD2-4DC5CBEA8932}" type="pres">
      <dgm:prSet presAssocID="{8EB1AA5F-BEAF-41E1-8B8E-462495CD1EF6}" presName="linearFlow" presStyleCnt="0">
        <dgm:presLayoutVars>
          <dgm:resizeHandles val="exact"/>
        </dgm:presLayoutVars>
      </dgm:prSet>
      <dgm:spPr/>
    </dgm:pt>
    <dgm:pt modelId="{B53E5061-6193-48EA-B4CB-00847EE5F53D}" type="pres">
      <dgm:prSet presAssocID="{8DCD3D44-AF19-4FC3-B38E-8407614EFC9E}" presName="node" presStyleLbl="node1" presStyleIdx="0" presStyleCnt="3">
        <dgm:presLayoutVars>
          <dgm:bulletEnabled val="1"/>
        </dgm:presLayoutVars>
      </dgm:prSet>
      <dgm:spPr/>
    </dgm:pt>
    <dgm:pt modelId="{8FF1482F-1862-4CDE-8BC0-B538E999FE21}" type="pres">
      <dgm:prSet presAssocID="{951999B1-36A3-48EA-8070-AD90774CAAAE}" presName="sibTrans" presStyleLbl="sibTrans2D1" presStyleIdx="0" presStyleCnt="2"/>
      <dgm:spPr/>
    </dgm:pt>
    <dgm:pt modelId="{2052D7B7-7B0D-4760-B9BA-A06C5B49736F}" type="pres">
      <dgm:prSet presAssocID="{951999B1-36A3-48EA-8070-AD90774CAAAE}" presName="connectorText" presStyleLbl="sibTrans2D1" presStyleIdx="0" presStyleCnt="2"/>
      <dgm:spPr/>
    </dgm:pt>
    <dgm:pt modelId="{3838DD78-FBFB-415F-8896-F51048DB3CCF}" type="pres">
      <dgm:prSet presAssocID="{71167C8C-D045-425F-9C8B-54F7997110B1}" presName="node" presStyleLbl="node1" presStyleIdx="1" presStyleCnt="3">
        <dgm:presLayoutVars>
          <dgm:bulletEnabled val="1"/>
        </dgm:presLayoutVars>
      </dgm:prSet>
      <dgm:spPr/>
    </dgm:pt>
    <dgm:pt modelId="{CE72A38A-650A-45BC-B273-54CCDE0275BB}" type="pres">
      <dgm:prSet presAssocID="{385CCE0B-8A4D-4B28-A74D-81D8FA708FFC}" presName="sibTrans" presStyleLbl="sibTrans2D1" presStyleIdx="1" presStyleCnt="2"/>
      <dgm:spPr/>
    </dgm:pt>
    <dgm:pt modelId="{A2A6C787-364A-4F3E-A764-02542B7F834D}" type="pres">
      <dgm:prSet presAssocID="{385CCE0B-8A4D-4B28-A74D-81D8FA708FFC}" presName="connectorText" presStyleLbl="sibTrans2D1" presStyleIdx="1" presStyleCnt="2"/>
      <dgm:spPr/>
    </dgm:pt>
    <dgm:pt modelId="{406F63E4-9181-4F81-8B99-6DD30F3307F5}" type="pres">
      <dgm:prSet presAssocID="{3891F228-7D30-4BFF-8756-0168CE7777A6}" presName="node" presStyleLbl="node1" presStyleIdx="2" presStyleCnt="3">
        <dgm:presLayoutVars>
          <dgm:bulletEnabled val="1"/>
        </dgm:presLayoutVars>
      </dgm:prSet>
      <dgm:spPr/>
    </dgm:pt>
  </dgm:ptLst>
  <dgm:cxnLst>
    <dgm:cxn modelId="{7EEB9A24-7198-44C0-B1EA-079FA11232C4}" type="presOf" srcId="{951999B1-36A3-48EA-8070-AD90774CAAAE}" destId="{8FF1482F-1862-4CDE-8BC0-B538E999FE21}" srcOrd="0" destOrd="0" presId="urn:microsoft.com/office/officeart/2005/8/layout/process2"/>
    <dgm:cxn modelId="{5E6D7E43-0BAB-409F-867F-4C7FFE34430B}" type="presOf" srcId="{385CCE0B-8A4D-4B28-A74D-81D8FA708FFC}" destId="{A2A6C787-364A-4F3E-A764-02542B7F834D}" srcOrd="1" destOrd="0" presId="urn:microsoft.com/office/officeart/2005/8/layout/process2"/>
    <dgm:cxn modelId="{4F5FED69-AF33-44D2-851B-293882CF12E5}" type="presOf" srcId="{3891F228-7D30-4BFF-8756-0168CE7777A6}" destId="{406F63E4-9181-4F81-8B99-6DD30F3307F5}" srcOrd="0" destOrd="0" presId="urn:microsoft.com/office/officeart/2005/8/layout/process2"/>
    <dgm:cxn modelId="{5EE9487A-0616-4640-B2ED-BA48D8717BC8}" srcId="{8EB1AA5F-BEAF-41E1-8B8E-462495CD1EF6}" destId="{71167C8C-D045-425F-9C8B-54F7997110B1}" srcOrd="1" destOrd="0" parTransId="{BC2D259A-57E8-489C-A5B3-5347223A670A}" sibTransId="{385CCE0B-8A4D-4B28-A74D-81D8FA708FFC}"/>
    <dgm:cxn modelId="{08687486-FDB3-48AB-BEDE-904361720425}" type="presOf" srcId="{8DCD3D44-AF19-4FC3-B38E-8407614EFC9E}" destId="{B53E5061-6193-48EA-B4CB-00847EE5F53D}" srcOrd="0" destOrd="0" presId="urn:microsoft.com/office/officeart/2005/8/layout/process2"/>
    <dgm:cxn modelId="{07240489-36F0-4CE2-9AEB-E351DB4BE51C}" type="presOf" srcId="{385CCE0B-8A4D-4B28-A74D-81D8FA708FFC}" destId="{CE72A38A-650A-45BC-B273-54CCDE0275BB}" srcOrd="0" destOrd="0" presId="urn:microsoft.com/office/officeart/2005/8/layout/process2"/>
    <dgm:cxn modelId="{84DCA6B7-31BF-4B13-84FB-8CA08F402798}" type="presOf" srcId="{71167C8C-D045-425F-9C8B-54F7997110B1}" destId="{3838DD78-FBFB-415F-8896-F51048DB3CCF}" srcOrd="0" destOrd="0" presId="urn:microsoft.com/office/officeart/2005/8/layout/process2"/>
    <dgm:cxn modelId="{8F28A3C2-BEE4-46A0-A10E-3D3F5E14FA80}" srcId="{8EB1AA5F-BEAF-41E1-8B8E-462495CD1EF6}" destId="{3891F228-7D30-4BFF-8756-0168CE7777A6}" srcOrd="2" destOrd="0" parTransId="{BC9DB9B1-A8AC-4DBE-9FCB-3D008433D1CA}" sibTransId="{20D49640-D273-4A72-9AC1-EFC9A55D0CA1}"/>
    <dgm:cxn modelId="{28A4F0E6-C4F3-4A73-9B73-4DB26DFFA1CE}" srcId="{8EB1AA5F-BEAF-41E1-8B8E-462495CD1EF6}" destId="{8DCD3D44-AF19-4FC3-B38E-8407614EFC9E}" srcOrd="0" destOrd="0" parTransId="{C45FB835-E3C7-4AC1-8F6C-1B28AA3F3BA2}" sibTransId="{951999B1-36A3-48EA-8070-AD90774CAAAE}"/>
    <dgm:cxn modelId="{3CAE2FF3-6448-4F1D-89BA-A07C5695106E}" type="presOf" srcId="{951999B1-36A3-48EA-8070-AD90774CAAAE}" destId="{2052D7B7-7B0D-4760-B9BA-A06C5B49736F}" srcOrd="1" destOrd="0" presId="urn:microsoft.com/office/officeart/2005/8/layout/process2"/>
    <dgm:cxn modelId="{0A5475FA-E263-4661-9F3B-83272CFC54D4}" type="presOf" srcId="{8EB1AA5F-BEAF-41E1-8B8E-462495CD1EF6}" destId="{DEC9D315-E423-433D-BBD2-4DC5CBEA8932}" srcOrd="0" destOrd="0" presId="urn:microsoft.com/office/officeart/2005/8/layout/process2"/>
    <dgm:cxn modelId="{838DD5C4-5EC3-49F9-BB63-BBB483DD6AFA}" type="presParOf" srcId="{DEC9D315-E423-433D-BBD2-4DC5CBEA8932}" destId="{B53E5061-6193-48EA-B4CB-00847EE5F53D}" srcOrd="0" destOrd="0" presId="urn:microsoft.com/office/officeart/2005/8/layout/process2"/>
    <dgm:cxn modelId="{7D1DA8B0-44BA-47BE-A200-72E441A4E3E8}" type="presParOf" srcId="{DEC9D315-E423-433D-BBD2-4DC5CBEA8932}" destId="{8FF1482F-1862-4CDE-8BC0-B538E999FE21}" srcOrd="1" destOrd="0" presId="urn:microsoft.com/office/officeart/2005/8/layout/process2"/>
    <dgm:cxn modelId="{9E222060-9529-4725-9CC7-CF2ED58320DB}" type="presParOf" srcId="{8FF1482F-1862-4CDE-8BC0-B538E999FE21}" destId="{2052D7B7-7B0D-4760-B9BA-A06C5B49736F}" srcOrd="0" destOrd="0" presId="urn:microsoft.com/office/officeart/2005/8/layout/process2"/>
    <dgm:cxn modelId="{B2DA3FBD-B779-41EF-A879-B5882C8453E8}" type="presParOf" srcId="{DEC9D315-E423-433D-BBD2-4DC5CBEA8932}" destId="{3838DD78-FBFB-415F-8896-F51048DB3CCF}" srcOrd="2" destOrd="0" presId="urn:microsoft.com/office/officeart/2005/8/layout/process2"/>
    <dgm:cxn modelId="{DB30134F-C15F-4DE5-B47A-00EEB4D37BF0}" type="presParOf" srcId="{DEC9D315-E423-433D-BBD2-4DC5CBEA8932}" destId="{CE72A38A-650A-45BC-B273-54CCDE0275BB}" srcOrd="3" destOrd="0" presId="urn:microsoft.com/office/officeart/2005/8/layout/process2"/>
    <dgm:cxn modelId="{772EB6DC-76E8-4CF9-9E7A-E94FBB8165B7}" type="presParOf" srcId="{CE72A38A-650A-45BC-B273-54CCDE0275BB}" destId="{A2A6C787-364A-4F3E-A764-02542B7F834D}" srcOrd="0" destOrd="0" presId="urn:microsoft.com/office/officeart/2005/8/layout/process2"/>
    <dgm:cxn modelId="{446C4A39-F9C1-451F-9EE9-F4FAD1C7FDD6}" type="presParOf" srcId="{DEC9D315-E423-433D-BBD2-4DC5CBEA8932}" destId="{406F63E4-9181-4F81-8B99-6DD30F3307F5}" srcOrd="4"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F7FD2D8-3D1C-4B28-A048-22FDBF731648}" type="doc">
      <dgm:prSet loTypeId="urn:microsoft.com/office/officeart/2005/8/layout/hierarchy4" loCatId="hierarchy" qsTypeId="urn:microsoft.com/office/officeart/2005/8/quickstyle/simple1" qsCatId="simple" csTypeId="urn:microsoft.com/office/officeart/2005/8/colors/colorful4" csCatId="colorful" phldr="1"/>
      <dgm:spPr/>
      <dgm:t>
        <a:bodyPr/>
        <a:lstStyle/>
        <a:p>
          <a:endParaRPr lang="en-US"/>
        </a:p>
      </dgm:t>
    </dgm:pt>
    <dgm:pt modelId="{6CC87919-99AB-461C-B097-367AD659A650}">
      <dgm:prSet phldrT="[Text]" phldr="0"/>
      <dgm:spPr/>
      <dgm:t>
        <a:bodyPr/>
        <a:lstStyle/>
        <a:p>
          <a:pPr rtl="0"/>
          <a:r>
            <a:rPr lang="en-US" b="0">
              <a:latin typeface="Calibri"/>
              <a:cs typeface="Calibri"/>
            </a:rPr>
            <a:t>Maintain a Master To-Do List</a:t>
          </a:r>
        </a:p>
      </dgm:t>
    </dgm:pt>
    <dgm:pt modelId="{A9198280-1D92-455E-9B7A-BC95A37CBBEF}" type="parTrans" cxnId="{99A36818-9D37-48C7-85DB-44F3F736A508}">
      <dgm:prSet/>
      <dgm:spPr/>
      <dgm:t>
        <a:bodyPr/>
        <a:lstStyle/>
        <a:p>
          <a:endParaRPr lang="en-US"/>
        </a:p>
      </dgm:t>
    </dgm:pt>
    <dgm:pt modelId="{63AEA205-8F2C-44E3-BE06-F5337661BF2B}" type="sibTrans" cxnId="{99A36818-9D37-48C7-85DB-44F3F736A508}">
      <dgm:prSet/>
      <dgm:spPr/>
      <dgm:t>
        <a:bodyPr/>
        <a:lstStyle/>
        <a:p>
          <a:endParaRPr lang="en-US"/>
        </a:p>
      </dgm:t>
    </dgm:pt>
    <dgm:pt modelId="{5F911B64-C555-46AC-AF00-0602250F7083}">
      <dgm:prSet phldrT="[Text]" phldr="0"/>
      <dgm:spPr/>
      <dgm:t>
        <a:bodyPr/>
        <a:lstStyle/>
        <a:p>
          <a:pPr rtl="0"/>
          <a:r>
            <a:rPr lang="en-US" b="0">
              <a:latin typeface="Century Gothic"/>
            </a:rPr>
            <a:t> </a:t>
          </a:r>
          <a:r>
            <a:rPr lang="en-US" b="0">
              <a:latin typeface="Calibri"/>
              <a:cs typeface="Calibri"/>
            </a:rPr>
            <a:t>Learn To accept "good enough"</a:t>
          </a:r>
        </a:p>
      </dgm:t>
    </dgm:pt>
    <dgm:pt modelId="{13BE1DA0-2D8E-44DF-9165-0C26BC5C6286}" type="parTrans" cxnId="{F41AE414-B740-4966-BFD8-9DF5F719EEA5}">
      <dgm:prSet/>
      <dgm:spPr/>
      <dgm:t>
        <a:bodyPr/>
        <a:lstStyle/>
        <a:p>
          <a:endParaRPr lang="en-US"/>
        </a:p>
      </dgm:t>
    </dgm:pt>
    <dgm:pt modelId="{41D5EF45-AAE8-482D-8A6D-B856727E5E1E}" type="sibTrans" cxnId="{F41AE414-B740-4966-BFD8-9DF5F719EEA5}">
      <dgm:prSet/>
      <dgm:spPr/>
      <dgm:t>
        <a:bodyPr/>
        <a:lstStyle/>
        <a:p>
          <a:endParaRPr lang="en-US"/>
        </a:p>
      </dgm:t>
    </dgm:pt>
    <dgm:pt modelId="{30C9C7D4-27EE-409B-8145-35601A4F15B6}">
      <dgm:prSet phldrT="[Text]" phldr="0"/>
      <dgm:spPr/>
      <dgm:t>
        <a:bodyPr/>
        <a:lstStyle/>
        <a:p>
          <a:pPr rtl="0"/>
          <a:r>
            <a:rPr lang="en-US" b="0">
              <a:latin typeface="Calibri"/>
              <a:cs typeface="Calibri"/>
            </a:rPr>
            <a:t>Break large tasks into smaller tasks</a:t>
          </a:r>
        </a:p>
      </dgm:t>
    </dgm:pt>
    <dgm:pt modelId="{8F20483D-95B0-4EAF-BA35-14F20A9B1379}" type="parTrans" cxnId="{0182F1CA-B2C6-49E6-81C3-16617F96942A}">
      <dgm:prSet/>
      <dgm:spPr/>
      <dgm:t>
        <a:bodyPr/>
        <a:lstStyle/>
        <a:p>
          <a:endParaRPr lang="en-US"/>
        </a:p>
      </dgm:t>
    </dgm:pt>
    <dgm:pt modelId="{E0161787-50DD-41FB-A5B6-C408C66613A5}" type="sibTrans" cxnId="{0182F1CA-B2C6-49E6-81C3-16617F96942A}">
      <dgm:prSet/>
      <dgm:spPr/>
      <dgm:t>
        <a:bodyPr/>
        <a:lstStyle/>
        <a:p>
          <a:endParaRPr lang="en-US"/>
        </a:p>
      </dgm:t>
    </dgm:pt>
    <dgm:pt modelId="{01771274-F30E-41B8-8476-C42C96F095EE}">
      <dgm:prSet phldr="0"/>
      <dgm:spPr/>
      <dgm:t>
        <a:bodyPr/>
        <a:lstStyle/>
        <a:p>
          <a:pPr rtl="0"/>
          <a:r>
            <a:rPr lang="en-US" b="0">
              <a:latin typeface="Calibri"/>
              <a:cs typeface="Calibri"/>
            </a:rPr>
            <a:t>Expect interruptions</a:t>
          </a:r>
        </a:p>
      </dgm:t>
    </dgm:pt>
    <dgm:pt modelId="{4C1B92BC-8B8A-4296-BEB4-BA879A8A359B}" type="parTrans" cxnId="{3EBFE4C8-FD94-49AC-9D15-B412AE3F8087}">
      <dgm:prSet/>
      <dgm:spPr/>
    </dgm:pt>
    <dgm:pt modelId="{D74CD830-236C-43C0-B0C7-66A738074BDD}" type="sibTrans" cxnId="{3EBFE4C8-FD94-49AC-9D15-B412AE3F8087}">
      <dgm:prSet/>
      <dgm:spPr/>
    </dgm:pt>
    <dgm:pt modelId="{DBF3AF5E-1ED3-418D-97ED-54004814EF08}">
      <dgm:prSet phldr="0"/>
      <dgm:spPr/>
      <dgm:t>
        <a:bodyPr/>
        <a:lstStyle/>
        <a:p>
          <a:pPr rtl="0"/>
          <a:r>
            <a:rPr lang="en-US" b="0">
              <a:latin typeface="Calibri"/>
              <a:cs typeface="Calibri"/>
            </a:rPr>
            <a:t>Reduce multi-tasking</a:t>
          </a:r>
        </a:p>
      </dgm:t>
    </dgm:pt>
    <dgm:pt modelId="{2B8A0A45-DE10-4B8B-82F6-FFFC783C942C}" type="parTrans" cxnId="{E9CC141E-EEE9-4413-A83B-57D220C12FAE}">
      <dgm:prSet/>
      <dgm:spPr/>
    </dgm:pt>
    <dgm:pt modelId="{4B653885-FAB8-43F8-ACA9-5D5648A6C62D}" type="sibTrans" cxnId="{E9CC141E-EEE9-4413-A83B-57D220C12FAE}">
      <dgm:prSet/>
      <dgm:spPr/>
    </dgm:pt>
    <dgm:pt modelId="{AF1E1ABC-D9F2-42D7-8756-980B1809E84A}" type="pres">
      <dgm:prSet presAssocID="{9F7FD2D8-3D1C-4B28-A048-22FDBF731648}" presName="Name0" presStyleCnt="0">
        <dgm:presLayoutVars>
          <dgm:chPref val="1"/>
          <dgm:dir/>
          <dgm:animOne val="branch"/>
          <dgm:animLvl val="lvl"/>
          <dgm:resizeHandles/>
        </dgm:presLayoutVars>
      </dgm:prSet>
      <dgm:spPr/>
    </dgm:pt>
    <dgm:pt modelId="{7372A7B2-F253-4C4F-843B-16B19020FCA9}" type="pres">
      <dgm:prSet presAssocID="{6CC87919-99AB-461C-B097-367AD659A650}" presName="vertOne" presStyleCnt="0"/>
      <dgm:spPr/>
    </dgm:pt>
    <dgm:pt modelId="{ADDCD385-498D-4A5B-BAF4-D3FB93925E50}" type="pres">
      <dgm:prSet presAssocID="{6CC87919-99AB-461C-B097-367AD659A650}" presName="txOne" presStyleLbl="node0" presStyleIdx="0" presStyleCnt="1">
        <dgm:presLayoutVars>
          <dgm:chPref val="3"/>
        </dgm:presLayoutVars>
      </dgm:prSet>
      <dgm:spPr/>
    </dgm:pt>
    <dgm:pt modelId="{A19F70CC-7811-489B-A1BB-3F8DC28D9D3A}" type="pres">
      <dgm:prSet presAssocID="{6CC87919-99AB-461C-B097-367AD659A650}" presName="parTransOne" presStyleCnt="0"/>
      <dgm:spPr/>
    </dgm:pt>
    <dgm:pt modelId="{49D8E693-DAF1-472F-A035-39E49D4CC5D0}" type="pres">
      <dgm:prSet presAssocID="{6CC87919-99AB-461C-B097-367AD659A650}" presName="horzOne" presStyleCnt="0"/>
      <dgm:spPr/>
    </dgm:pt>
    <dgm:pt modelId="{3A51426F-64FE-42F0-ACC5-95B3E2E41804}" type="pres">
      <dgm:prSet presAssocID="{5F911B64-C555-46AC-AF00-0602250F7083}" presName="vertTwo" presStyleCnt="0"/>
      <dgm:spPr/>
    </dgm:pt>
    <dgm:pt modelId="{7950377A-33D6-4626-9416-D73CE80F6F3B}" type="pres">
      <dgm:prSet presAssocID="{5F911B64-C555-46AC-AF00-0602250F7083}" presName="txTwo" presStyleLbl="node2" presStyleIdx="0" presStyleCnt="1">
        <dgm:presLayoutVars>
          <dgm:chPref val="3"/>
        </dgm:presLayoutVars>
      </dgm:prSet>
      <dgm:spPr/>
    </dgm:pt>
    <dgm:pt modelId="{445C579E-FF44-484F-8E83-3DA57D89D2DE}" type="pres">
      <dgm:prSet presAssocID="{5F911B64-C555-46AC-AF00-0602250F7083}" presName="parTransTwo" presStyleCnt="0"/>
      <dgm:spPr/>
    </dgm:pt>
    <dgm:pt modelId="{13E0CC3F-CB33-4DB1-A739-6E86340BD08B}" type="pres">
      <dgm:prSet presAssocID="{5F911B64-C555-46AC-AF00-0602250F7083}" presName="horzTwo" presStyleCnt="0"/>
      <dgm:spPr/>
    </dgm:pt>
    <dgm:pt modelId="{D23EB142-2F88-45C3-B75B-A9DC3B1B1048}" type="pres">
      <dgm:prSet presAssocID="{30C9C7D4-27EE-409B-8145-35601A4F15B6}" presName="vertThree" presStyleCnt="0"/>
      <dgm:spPr/>
    </dgm:pt>
    <dgm:pt modelId="{24D44B5F-FAEF-4294-A763-A06BF6396181}" type="pres">
      <dgm:prSet presAssocID="{30C9C7D4-27EE-409B-8145-35601A4F15B6}" presName="txThree" presStyleLbl="node3" presStyleIdx="0" presStyleCnt="3">
        <dgm:presLayoutVars>
          <dgm:chPref val="3"/>
        </dgm:presLayoutVars>
      </dgm:prSet>
      <dgm:spPr/>
    </dgm:pt>
    <dgm:pt modelId="{7DD6CA85-7A6C-49DA-9B58-7CB84788880C}" type="pres">
      <dgm:prSet presAssocID="{30C9C7D4-27EE-409B-8145-35601A4F15B6}" presName="horzThree" presStyleCnt="0"/>
      <dgm:spPr/>
    </dgm:pt>
    <dgm:pt modelId="{56178C2C-D6DC-4482-968D-D72075438D8E}" type="pres">
      <dgm:prSet presAssocID="{E0161787-50DD-41FB-A5B6-C408C66613A5}" presName="sibSpaceThree" presStyleCnt="0"/>
      <dgm:spPr/>
    </dgm:pt>
    <dgm:pt modelId="{B3C7101A-DD5A-4DB5-A44C-BEF188B536CF}" type="pres">
      <dgm:prSet presAssocID="{01771274-F30E-41B8-8476-C42C96F095EE}" presName="vertThree" presStyleCnt="0"/>
      <dgm:spPr/>
    </dgm:pt>
    <dgm:pt modelId="{8799D30C-619D-4120-AD36-5D2C835F7394}" type="pres">
      <dgm:prSet presAssocID="{01771274-F30E-41B8-8476-C42C96F095EE}" presName="txThree" presStyleLbl="node3" presStyleIdx="1" presStyleCnt="3">
        <dgm:presLayoutVars>
          <dgm:chPref val="3"/>
        </dgm:presLayoutVars>
      </dgm:prSet>
      <dgm:spPr/>
    </dgm:pt>
    <dgm:pt modelId="{8F5503F3-7576-4949-A339-03BA08CE2E55}" type="pres">
      <dgm:prSet presAssocID="{01771274-F30E-41B8-8476-C42C96F095EE}" presName="horzThree" presStyleCnt="0"/>
      <dgm:spPr/>
    </dgm:pt>
    <dgm:pt modelId="{AA6D63FA-49AE-4F62-A7E4-3192078E431D}" type="pres">
      <dgm:prSet presAssocID="{D74CD830-236C-43C0-B0C7-66A738074BDD}" presName="sibSpaceThree" presStyleCnt="0"/>
      <dgm:spPr/>
    </dgm:pt>
    <dgm:pt modelId="{6C42E172-8273-405D-9757-E829A40D73B6}" type="pres">
      <dgm:prSet presAssocID="{DBF3AF5E-1ED3-418D-97ED-54004814EF08}" presName="vertThree" presStyleCnt="0"/>
      <dgm:spPr/>
    </dgm:pt>
    <dgm:pt modelId="{64CFC441-1DF9-43FA-BEB2-8164895193EB}" type="pres">
      <dgm:prSet presAssocID="{DBF3AF5E-1ED3-418D-97ED-54004814EF08}" presName="txThree" presStyleLbl="node3" presStyleIdx="2" presStyleCnt="3">
        <dgm:presLayoutVars>
          <dgm:chPref val="3"/>
        </dgm:presLayoutVars>
      </dgm:prSet>
      <dgm:spPr/>
    </dgm:pt>
    <dgm:pt modelId="{EA64E6B0-D23D-409B-B2B8-85296F2BB6D7}" type="pres">
      <dgm:prSet presAssocID="{DBF3AF5E-1ED3-418D-97ED-54004814EF08}" presName="horzThree" presStyleCnt="0"/>
      <dgm:spPr/>
    </dgm:pt>
  </dgm:ptLst>
  <dgm:cxnLst>
    <dgm:cxn modelId="{F41AE414-B740-4966-BFD8-9DF5F719EEA5}" srcId="{6CC87919-99AB-461C-B097-367AD659A650}" destId="{5F911B64-C555-46AC-AF00-0602250F7083}" srcOrd="0" destOrd="0" parTransId="{13BE1DA0-2D8E-44DF-9165-0C26BC5C6286}" sibTransId="{41D5EF45-AAE8-482D-8A6D-B856727E5E1E}"/>
    <dgm:cxn modelId="{99A36818-9D37-48C7-85DB-44F3F736A508}" srcId="{9F7FD2D8-3D1C-4B28-A048-22FDBF731648}" destId="{6CC87919-99AB-461C-B097-367AD659A650}" srcOrd="0" destOrd="0" parTransId="{A9198280-1D92-455E-9B7A-BC95A37CBBEF}" sibTransId="{63AEA205-8F2C-44E3-BE06-F5337661BF2B}"/>
    <dgm:cxn modelId="{8BC24D1A-CD95-477A-AD48-0947837F2AE2}" type="presOf" srcId="{9F7FD2D8-3D1C-4B28-A048-22FDBF731648}" destId="{AF1E1ABC-D9F2-42D7-8756-980B1809E84A}" srcOrd="0" destOrd="0" presId="urn:microsoft.com/office/officeart/2005/8/layout/hierarchy4"/>
    <dgm:cxn modelId="{E9CC141E-EEE9-4413-A83B-57D220C12FAE}" srcId="{5F911B64-C555-46AC-AF00-0602250F7083}" destId="{DBF3AF5E-1ED3-418D-97ED-54004814EF08}" srcOrd="2" destOrd="0" parTransId="{2B8A0A45-DE10-4B8B-82F6-FFFC783C942C}" sibTransId="{4B653885-FAB8-43F8-ACA9-5D5648A6C62D}"/>
    <dgm:cxn modelId="{03770C63-2BFE-4984-9E88-F99009F9E0EA}" type="presOf" srcId="{DBF3AF5E-1ED3-418D-97ED-54004814EF08}" destId="{64CFC441-1DF9-43FA-BEB2-8164895193EB}" srcOrd="0" destOrd="0" presId="urn:microsoft.com/office/officeart/2005/8/layout/hierarchy4"/>
    <dgm:cxn modelId="{48348C57-F61B-418B-AE38-7D315B5108E6}" type="presOf" srcId="{6CC87919-99AB-461C-B097-367AD659A650}" destId="{ADDCD385-498D-4A5B-BAF4-D3FB93925E50}" srcOrd="0" destOrd="0" presId="urn:microsoft.com/office/officeart/2005/8/layout/hierarchy4"/>
    <dgm:cxn modelId="{B8CEB881-170B-4D98-A88F-CA830AB30BC6}" type="presOf" srcId="{01771274-F30E-41B8-8476-C42C96F095EE}" destId="{8799D30C-619D-4120-AD36-5D2C835F7394}" srcOrd="0" destOrd="0" presId="urn:microsoft.com/office/officeart/2005/8/layout/hierarchy4"/>
    <dgm:cxn modelId="{F824F685-003B-4FC2-BDA8-8D7D89B122C4}" type="presOf" srcId="{5F911B64-C555-46AC-AF00-0602250F7083}" destId="{7950377A-33D6-4626-9416-D73CE80F6F3B}" srcOrd="0" destOrd="0" presId="urn:microsoft.com/office/officeart/2005/8/layout/hierarchy4"/>
    <dgm:cxn modelId="{3EBFE4C8-FD94-49AC-9D15-B412AE3F8087}" srcId="{5F911B64-C555-46AC-AF00-0602250F7083}" destId="{01771274-F30E-41B8-8476-C42C96F095EE}" srcOrd="1" destOrd="0" parTransId="{4C1B92BC-8B8A-4296-BEB4-BA879A8A359B}" sibTransId="{D74CD830-236C-43C0-B0C7-66A738074BDD}"/>
    <dgm:cxn modelId="{0182F1CA-B2C6-49E6-81C3-16617F96942A}" srcId="{5F911B64-C555-46AC-AF00-0602250F7083}" destId="{30C9C7D4-27EE-409B-8145-35601A4F15B6}" srcOrd="0" destOrd="0" parTransId="{8F20483D-95B0-4EAF-BA35-14F20A9B1379}" sibTransId="{E0161787-50DD-41FB-A5B6-C408C66613A5}"/>
    <dgm:cxn modelId="{6C0881EA-2FB0-4694-8738-63C3405ECA3C}" type="presOf" srcId="{30C9C7D4-27EE-409B-8145-35601A4F15B6}" destId="{24D44B5F-FAEF-4294-A763-A06BF6396181}" srcOrd="0" destOrd="0" presId="urn:microsoft.com/office/officeart/2005/8/layout/hierarchy4"/>
    <dgm:cxn modelId="{9F3EB1C0-AEA1-4998-89CE-04B84F70E0F9}" type="presParOf" srcId="{AF1E1ABC-D9F2-42D7-8756-980B1809E84A}" destId="{7372A7B2-F253-4C4F-843B-16B19020FCA9}" srcOrd="0" destOrd="0" presId="urn:microsoft.com/office/officeart/2005/8/layout/hierarchy4"/>
    <dgm:cxn modelId="{169D1A42-8935-4F56-A11F-7568A8151D9E}" type="presParOf" srcId="{7372A7B2-F253-4C4F-843B-16B19020FCA9}" destId="{ADDCD385-498D-4A5B-BAF4-D3FB93925E50}" srcOrd="0" destOrd="0" presId="urn:microsoft.com/office/officeart/2005/8/layout/hierarchy4"/>
    <dgm:cxn modelId="{C4EDD747-62AC-40B6-BFD5-956DC0AE7437}" type="presParOf" srcId="{7372A7B2-F253-4C4F-843B-16B19020FCA9}" destId="{A19F70CC-7811-489B-A1BB-3F8DC28D9D3A}" srcOrd="1" destOrd="0" presId="urn:microsoft.com/office/officeart/2005/8/layout/hierarchy4"/>
    <dgm:cxn modelId="{7E7C27A9-C6A4-46C1-9928-EE3D42535863}" type="presParOf" srcId="{7372A7B2-F253-4C4F-843B-16B19020FCA9}" destId="{49D8E693-DAF1-472F-A035-39E49D4CC5D0}" srcOrd="2" destOrd="0" presId="urn:microsoft.com/office/officeart/2005/8/layout/hierarchy4"/>
    <dgm:cxn modelId="{C086D6DA-A9A6-4F75-B22E-9F9FD3F98B7A}" type="presParOf" srcId="{49D8E693-DAF1-472F-A035-39E49D4CC5D0}" destId="{3A51426F-64FE-42F0-ACC5-95B3E2E41804}" srcOrd="0" destOrd="0" presId="urn:microsoft.com/office/officeart/2005/8/layout/hierarchy4"/>
    <dgm:cxn modelId="{4FBC2EB4-8E6D-4ECB-B7DB-61E408E52048}" type="presParOf" srcId="{3A51426F-64FE-42F0-ACC5-95B3E2E41804}" destId="{7950377A-33D6-4626-9416-D73CE80F6F3B}" srcOrd="0" destOrd="0" presId="urn:microsoft.com/office/officeart/2005/8/layout/hierarchy4"/>
    <dgm:cxn modelId="{12EA8DE1-32E5-4113-9EFC-88CECA7165A1}" type="presParOf" srcId="{3A51426F-64FE-42F0-ACC5-95B3E2E41804}" destId="{445C579E-FF44-484F-8E83-3DA57D89D2DE}" srcOrd="1" destOrd="0" presId="urn:microsoft.com/office/officeart/2005/8/layout/hierarchy4"/>
    <dgm:cxn modelId="{4E3EFC43-5D7A-431F-8A8F-7D76B656F536}" type="presParOf" srcId="{3A51426F-64FE-42F0-ACC5-95B3E2E41804}" destId="{13E0CC3F-CB33-4DB1-A739-6E86340BD08B}" srcOrd="2" destOrd="0" presId="urn:microsoft.com/office/officeart/2005/8/layout/hierarchy4"/>
    <dgm:cxn modelId="{EF6225E8-F68D-481A-A0E0-A4E0FC8734DC}" type="presParOf" srcId="{13E0CC3F-CB33-4DB1-A739-6E86340BD08B}" destId="{D23EB142-2F88-45C3-B75B-A9DC3B1B1048}" srcOrd="0" destOrd="0" presId="urn:microsoft.com/office/officeart/2005/8/layout/hierarchy4"/>
    <dgm:cxn modelId="{6ECFD89F-3A87-4384-97C1-C107DC871606}" type="presParOf" srcId="{D23EB142-2F88-45C3-B75B-A9DC3B1B1048}" destId="{24D44B5F-FAEF-4294-A763-A06BF6396181}" srcOrd="0" destOrd="0" presId="urn:microsoft.com/office/officeart/2005/8/layout/hierarchy4"/>
    <dgm:cxn modelId="{3972FCA8-3340-4E2C-B5A9-090A947062DF}" type="presParOf" srcId="{D23EB142-2F88-45C3-B75B-A9DC3B1B1048}" destId="{7DD6CA85-7A6C-49DA-9B58-7CB84788880C}" srcOrd="1" destOrd="0" presId="urn:microsoft.com/office/officeart/2005/8/layout/hierarchy4"/>
    <dgm:cxn modelId="{48F9549C-8063-4529-97CF-D801B6A0FFB2}" type="presParOf" srcId="{13E0CC3F-CB33-4DB1-A739-6E86340BD08B}" destId="{56178C2C-D6DC-4482-968D-D72075438D8E}" srcOrd="1" destOrd="0" presId="urn:microsoft.com/office/officeart/2005/8/layout/hierarchy4"/>
    <dgm:cxn modelId="{57CC38D0-6E4F-41B5-B761-85BE4C0AC750}" type="presParOf" srcId="{13E0CC3F-CB33-4DB1-A739-6E86340BD08B}" destId="{B3C7101A-DD5A-4DB5-A44C-BEF188B536CF}" srcOrd="2" destOrd="0" presId="urn:microsoft.com/office/officeart/2005/8/layout/hierarchy4"/>
    <dgm:cxn modelId="{B4B30E19-4D7F-4806-99A9-52B78D822927}" type="presParOf" srcId="{B3C7101A-DD5A-4DB5-A44C-BEF188B536CF}" destId="{8799D30C-619D-4120-AD36-5D2C835F7394}" srcOrd="0" destOrd="0" presId="urn:microsoft.com/office/officeart/2005/8/layout/hierarchy4"/>
    <dgm:cxn modelId="{0BF780B6-CF6F-4F3F-9B71-125F64B1780F}" type="presParOf" srcId="{B3C7101A-DD5A-4DB5-A44C-BEF188B536CF}" destId="{8F5503F3-7576-4949-A339-03BA08CE2E55}" srcOrd="1" destOrd="0" presId="urn:microsoft.com/office/officeart/2005/8/layout/hierarchy4"/>
    <dgm:cxn modelId="{D3FD9B71-1A11-4D20-B2F5-E354E684CE65}" type="presParOf" srcId="{13E0CC3F-CB33-4DB1-A739-6E86340BD08B}" destId="{AA6D63FA-49AE-4F62-A7E4-3192078E431D}" srcOrd="3" destOrd="0" presId="urn:microsoft.com/office/officeart/2005/8/layout/hierarchy4"/>
    <dgm:cxn modelId="{F8970E79-DDA7-4309-870C-F061B10E35D7}" type="presParOf" srcId="{13E0CC3F-CB33-4DB1-A739-6E86340BD08B}" destId="{6C42E172-8273-405D-9757-E829A40D73B6}" srcOrd="4" destOrd="0" presId="urn:microsoft.com/office/officeart/2005/8/layout/hierarchy4"/>
    <dgm:cxn modelId="{1EB4BBAD-6BCC-456E-B297-D388DEEEA83E}" type="presParOf" srcId="{6C42E172-8273-405D-9757-E829A40D73B6}" destId="{64CFC441-1DF9-43FA-BEB2-8164895193EB}" srcOrd="0" destOrd="0" presId="urn:microsoft.com/office/officeart/2005/8/layout/hierarchy4"/>
    <dgm:cxn modelId="{DC875597-768D-4232-A364-217002E4169F}" type="presParOf" srcId="{6C42E172-8273-405D-9757-E829A40D73B6}" destId="{EA64E6B0-D23D-409B-B2B8-85296F2BB6D7}"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B614C-1B1E-4303-BD47-0FCC29D7B533}">
      <dsp:nvSpPr>
        <dsp:cNvPr id="0" name=""/>
        <dsp:cNvSpPr/>
      </dsp:nvSpPr>
      <dsp:spPr>
        <a:xfrm>
          <a:off x="0" y="1091179"/>
          <a:ext cx="12055494" cy="2014484"/>
        </a:xfrm>
        <a:prstGeom prst="roundRect">
          <a:avLst>
            <a:gd name="adj" fmla="val 10000"/>
          </a:avLst>
        </a:prstGeom>
        <a:solidFill>
          <a:schemeClr val="accent4">
            <a:lumMod val="75000"/>
          </a:schemeClr>
        </a:solidFill>
        <a:ln>
          <a:solidFill>
            <a:schemeClr val="accent4">
              <a:lumMod val="75000"/>
            </a:schemeClr>
          </a:solidFill>
        </a:ln>
        <a:effectLst/>
      </dsp:spPr>
      <dsp:style>
        <a:lnRef idx="0">
          <a:scrgbClr r="0" g="0" b="0"/>
        </a:lnRef>
        <a:fillRef idx="1">
          <a:scrgbClr r="0" g="0" b="0"/>
        </a:fillRef>
        <a:effectRef idx="0">
          <a:scrgbClr r="0" g="0" b="0"/>
        </a:effectRef>
        <a:fontRef idx="minor"/>
      </dsp:style>
    </dsp:sp>
    <dsp:sp modelId="{0483BCE0-E137-4248-AEB2-FEF00998643D}">
      <dsp:nvSpPr>
        <dsp:cNvPr id="0" name=""/>
        <dsp:cNvSpPr/>
      </dsp:nvSpPr>
      <dsp:spPr>
        <a:xfrm>
          <a:off x="609381" y="1544438"/>
          <a:ext cx="1107966" cy="1107966"/>
        </a:xfrm>
        <a:prstGeom prst="rect">
          <a:avLst/>
        </a:prstGeom>
        <a:blipFill>
          <a:blip xmlns:r="http://schemas.openxmlformats.org/officeDocument/2006/relationships" r:embed="rId1">
            <a:duotone>
              <a:schemeClr val="bg1">
                <a:hueOff val="0"/>
                <a:satOff val="0"/>
                <a:lumOff val="0"/>
                <a:alphaOff val="0"/>
                <a:shade val="20000"/>
                <a:satMod val="200000"/>
              </a:schemeClr>
              <a:schemeClr val="bg1">
                <a:hueOff val="0"/>
                <a:satOff val="0"/>
                <a:lumOff val="0"/>
                <a:alphaOff val="0"/>
                <a:tint val="12000"/>
                <a:satMod val="19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2EDAE5E-1956-4ECA-849C-15ACA270407B}">
      <dsp:nvSpPr>
        <dsp:cNvPr id="0" name=""/>
        <dsp:cNvSpPr/>
      </dsp:nvSpPr>
      <dsp:spPr>
        <a:xfrm>
          <a:off x="2326729" y="1091179"/>
          <a:ext cx="5424972" cy="2014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200" tIns="213200" rIns="213200" bIns="213200" numCol="1" spcCol="1270" anchor="ctr" anchorCtr="0">
          <a:noAutofit/>
        </a:bodyPr>
        <a:lstStyle/>
        <a:p>
          <a:pPr marL="0" lvl="0" indent="0" algn="l" defTabSz="1778000">
            <a:lnSpc>
              <a:spcPct val="100000"/>
            </a:lnSpc>
            <a:spcBef>
              <a:spcPct val="0"/>
            </a:spcBef>
            <a:spcAft>
              <a:spcPct val="35000"/>
            </a:spcAft>
            <a:buNone/>
          </a:pPr>
          <a:r>
            <a:rPr lang="en-GB" sz="4000" b="0" kern="1200" dirty="0">
              <a:latin typeface="Calibri"/>
              <a:cs typeface="Calibri"/>
            </a:rPr>
            <a:t>Waterfall</a:t>
          </a:r>
          <a:endParaRPr lang="en-IE" sz="4000" b="0" kern="1200" dirty="0">
            <a:latin typeface="Calibri"/>
            <a:cs typeface="Calibri"/>
          </a:endParaRPr>
        </a:p>
      </dsp:txBody>
      <dsp:txXfrm>
        <a:off x="2326729" y="1091179"/>
        <a:ext cx="5424972" cy="2014484"/>
      </dsp:txXfrm>
    </dsp:sp>
    <dsp:sp modelId="{DE46FE23-EF27-4627-9228-DFCAAD7E8E78}">
      <dsp:nvSpPr>
        <dsp:cNvPr id="0" name=""/>
        <dsp:cNvSpPr/>
      </dsp:nvSpPr>
      <dsp:spPr>
        <a:xfrm>
          <a:off x="7751702" y="1091179"/>
          <a:ext cx="4303791" cy="2014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200" tIns="213200" rIns="213200" bIns="213200" numCol="1" spcCol="1270" anchor="ctr" anchorCtr="0">
          <a:noAutofit/>
        </a:bodyPr>
        <a:lstStyle/>
        <a:p>
          <a:pPr marL="0" lvl="0" indent="0" algn="l" defTabSz="1066800">
            <a:lnSpc>
              <a:spcPct val="100000"/>
            </a:lnSpc>
            <a:spcBef>
              <a:spcPct val="0"/>
            </a:spcBef>
            <a:spcAft>
              <a:spcPct val="35000"/>
            </a:spcAft>
            <a:buNone/>
          </a:pPr>
          <a:r>
            <a:rPr lang="en-GB" sz="2400" kern="1200" dirty="0">
              <a:latin typeface="Calibri" panose="020F0502020204030204" pitchFamily="34" charset="0"/>
              <a:cs typeface="Calibri" panose="020F0502020204030204" pitchFamily="34" charset="0"/>
            </a:rPr>
            <a:t>Very Old, Around Forever</a:t>
          </a:r>
          <a:endParaRPr lang="en-IE" sz="2400" kern="1200" dirty="0">
            <a:latin typeface="Calibri" panose="020F0502020204030204" pitchFamily="34" charset="0"/>
            <a:cs typeface="Calibri" panose="020F0502020204030204" pitchFamily="34" charset="0"/>
          </a:endParaRPr>
        </a:p>
      </dsp:txBody>
      <dsp:txXfrm>
        <a:off x="7751702" y="1091179"/>
        <a:ext cx="4303791" cy="2014484"/>
      </dsp:txXfrm>
    </dsp:sp>
    <dsp:sp modelId="{989E0D7D-B330-447A-B2CE-65969C55054C}">
      <dsp:nvSpPr>
        <dsp:cNvPr id="0" name=""/>
        <dsp:cNvSpPr/>
      </dsp:nvSpPr>
      <dsp:spPr>
        <a:xfrm>
          <a:off x="0" y="3609285"/>
          <a:ext cx="12055494" cy="201448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137A79-49B9-4285-BAB1-18F1FB065D66}">
      <dsp:nvSpPr>
        <dsp:cNvPr id="0" name=""/>
        <dsp:cNvSpPr/>
      </dsp:nvSpPr>
      <dsp:spPr>
        <a:xfrm>
          <a:off x="609381" y="4062544"/>
          <a:ext cx="1107966" cy="1107966"/>
        </a:xfrm>
        <a:prstGeom prst="rect">
          <a:avLst/>
        </a:prstGeom>
        <a:blipFill>
          <a:blip xmlns:r="http://schemas.openxmlformats.org/officeDocument/2006/relationships" r:embed="rId3">
            <a:duotone>
              <a:schemeClr val="bg1">
                <a:hueOff val="0"/>
                <a:satOff val="0"/>
                <a:lumOff val="0"/>
                <a:alphaOff val="0"/>
                <a:shade val="20000"/>
                <a:satMod val="200000"/>
              </a:schemeClr>
              <a:schemeClr val="bg1">
                <a:hueOff val="0"/>
                <a:satOff val="0"/>
                <a:lumOff val="0"/>
                <a:alphaOff val="0"/>
                <a:tint val="12000"/>
                <a:satMod val="190000"/>
              </a:schemeClr>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72B65E5-3FA7-4D97-8E0F-AA76F8A7BF75}">
      <dsp:nvSpPr>
        <dsp:cNvPr id="0" name=""/>
        <dsp:cNvSpPr/>
      </dsp:nvSpPr>
      <dsp:spPr>
        <a:xfrm>
          <a:off x="2326729" y="3609285"/>
          <a:ext cx="5424972" cy="2014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200" tIns="213200" rIns="213200" bIns="213200" numCol="1" spcCol="1270" anchor="ctr" anchorCtr="0">
          <a:noAutofit/>
        </a:bodyPr>
        <a:lstStyle/>
        <a:p>
          <a:pPr marL="0" lvl="0" indent="0" algn="l" defTabSz="1778000">
            <a:lnSpc>
              <a:spcPct val="100000"/>
            </a:lnSpc>
            <a:spcBef>
              <a:spcPct val="0"/>
            </a:spcBef>
            <a:spcAft>
              <a:spcPct val="35000"/>
            </a:spcAft>
            <a:buNone/>
          </a:pPr>
          <a:r>
            <a:rPr lang="en-GB" sz="4000" kern="1200" dirty="0">
              <a:latin typeface="Calibri" panose="020F0502020204030204" pitchFamily="34" charset="0"/>
              <a:cs typeface="Calibri" panose="020F0502020204030204" pitchFamily="34" charset="0"/>
            </a:rPr>
            <a:t>Agile</a:t>
          </a:r>
          <a:endParaRPr lang="en-IE" sz="4000" kern="1200" dirty="0">
            <a:latin typeface="Calibri" panose="020F0502020204030204" pitchFamily="34" charset="0"/>
            <a:cs typeface="Calibri" panose="020F0502020204030204" pitchFamily="34" charset="0"/>
          </a:endParaRPr>
        </a:p>
      </dsp:txBody>
      <dsp:txXfrm>
        <a:off x="2326729" y="3609285"/>
        <a:ext cx="5424972" cy="2014484"/>
      </dsp:txXfrm>
    </dsp:sp>
    <dsp:sp modelId="{0BE4C9CC-A381-4159-AA6A-220013EC9983}">
      <dsp:nvSpPr>
        <dsp:cNvPr id="0" name=""/>
        <dsp:cNvSpPr/>
      </dsp:nvSpPr>
      <dsp:spPr>
        <a:xfrm>
          <a:off x="7751702" y="3609285"/>
          <a:ext cx="4303791" cy="2014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200" tIns="213200" rIns="213200" bIns="213200" numCol="1" spcCol="1270" anchor="ctr" anchorCtr="0">
          <a:noAutofit/>
        </a:bodyPr>
        <a:lstStyle/>
        <a:p>
          <a:pPr marL="0" lvl="0" indent="0" algn="l" defTabSz="1066800">
            <a:lnSpc>
              <a:spcPct val="100000"/>
            </a:lnSpc>
            <a:spcBef>
              <a:spcPct val="0"/>
            </a:spcBef>
            <a:spcAft>
              <a:spcPct val="35000"/>
            </a:spcAft>
            <a:buNone/>
          </a:pPr>
          <a:r>
            <a:rPr lang="en-GB" sz="2400" kern="1200" dirty="0">
              <a:latin typeface="Calibri" panose="020F0502020204030204" pitchFamily="34" charset="0"/>
              <a:cs typeface="Calibri" panose="020F0502020204030204" pitchFamily="34" charset="0"/>
            </a:rPr>
            <a:t>Began in Software Development in 1980</a:t>
          </a:r>
          <a:endParaRPr lang="en-IE" sz="2400" kern="1200" dirty="0">
            <a:latin typeface="Calibri" panose="020F0502020204030204" pitchFamily="34" charset="0"/>
            <a:cs typeface="Calibri" panose="020F0502020204030204" pitchFamily="34" charset="0"/>
          </a:endParaRPr>
        </a:p>
      </dsp:txBody>
      <dsp:txXfrm>
        <a:off x="7751702" y="3609285"/>
        <a:ext cx="4303791" cy="20144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828302-3577-4E03-8A3E-A0D8C574BC67}">
      <dsp:nvSpPr>
        <dsp:cNvPr id="0" name=""/>
        <dsp:cNvSpPr/>
      </dsp:nvSpPr>
      <dsp:spPr>
        <a:xfrm>
          <a:off x="2749039" y="147153"/>
          <a:ext cx="4514549" cy="451479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GB" sz="6500" b="1" kern="1200"/>
            <a:t>Agile</a:t>
          </a:r>
          <a:endParaRPr lang="en-IE" sz="6500" b="1" kern="1200"/>
        </a:p>
      </dsp:txBody>
      <dsp:txXfrm>
        <a:off x="3410179" y="808329"/>
        <a:ext cx="3192269" cy="3192441"/>
      </dsp:txXfrm>
    </dsp:sp>
    <dsp:sp modelId="{41E344DD-54AC-4766-AB74-6710EB254DD7}">
      <dsp:nvSpPr>
        <dsp:cNvPr id="0" name=""/>
        <dsp:cNvSpPr/>
      </dsp:nvSpPr>
      <dsp:spPr>
        <a:xfrm>
          <a:off x="5382162" y="29321"/>
          <a:ext cx="501925" cy="502466"/>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9C16471-F3A9-4481-B351-C2D9A2E705BD}">
      <dsp:nvSpPr>
        <dsp:cNvPr id="0" name=""/>
        <dsp:cNvSpPr/>
      </dsp:nvSpPr>
      <dsp:spPr>
        <a:xfrm>
          <a:off x="4044612" y="4283313"/>
          <a:ext cx="363942" cy="363716"/>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1F3C60-07D5-415B-9442-B5B652AB0770}">
      <dsp:nvSpPr>
        <dsp:cNvPr id="0" name=""/>
        <dsp:cNvSpPr/>
      </dsp:nvSpPr>
      <dsp:spPr>
        <a:xfrm>
          <a:off x="7461779" y="1935997"/>
          <a:ext cx="363942" cy="363716"/>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6EBD52-442B-4E34-81F4-5F9DEDCDFF6B}">
      <dsp:nvSpPr>
        <dsp:cNvPr id="0" name=""/>
        <dsp:cNvSpPr/>
      </dsp:nvSpPr>
      <dsp:spPr>
        <a:xfrm>
          <a:off x="5722635" y="4669929"/>
          <a:ext cx="501925" cy="502466"/>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6C3FEAA-90EF-4BA7-AEFF-8FDF48D8ABAB}">
      <dsp:nvSpPr>
        <dsp:cNvPr id="0" name=""/>
        <dsp:cNvSpPr/>
      </dsp:nvSpPr>
      <dsp:spPr>
        <a:xfrm>
          <a:off x="4146479" y="611128"/>
          <a:ext cx="363942" cy="363716"/>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17FE65-AAA3-4D00-8739-00ACE91B5D9B}">
      <dsp:nvSpPr>
        <dsp:cNvPr id="0" name=""/>
        <dsp:cNvSpPr/>
      </dsp:nvSpPr>
      <dsp:spPr>
        <a:xfrm>
          <a:off x="3000941" y="2693739"/>
          <a:ext cx="363942" cy="363716"/>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47DDD0-0ECE-4160-8E2D-FE4C472D53B8}">
      <dsp:nvSpPr>
        <dsp:cNvPr id="0" name=""/>
        <dsp:cNvSpPr/>
      </dsp:nvSpPr>
      <dsp:spPr>
        <a:xfrm>
          <a:off x="1245128" y="918266"/>
          <a:ext cx="1835453" cy="1835418"/>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b="1" kern="1200"/>
            <a:t>Scrum</a:t>
          </a:r>
          <a:endParaRPr lang="en-IE" sz="1200" b="1" kern="1200"/>
        </a:p>
      </dsp:txBody>
      <dsp:txXfrm>
        <a:off x="1513924" y="1187057"/>
        <a:ext cx="1297861" cy="1297836"/>
      </dsp:txXfrm>
    </dsp:sp>
    <dsp:sp modelId="{993E594F-4E22-4FA7-9E1D-4981F2BE96EA}">
      <dsp:nvSpPr>
        <dsp:cNvPr id="0" name=""/>
        <dsp:cNvSpPr/>
      </dsp:nvSpPr>
      <dsp:spPr>
        <a:xfrm>
          <a:off x="4725267" y="627293"/>
          <a:ext cx="501925" cy="502466"/>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DAF4569-B4BD-4C7F-84B5-5778CE743DB1}">
      <dsp:nvSpPr>
        <dsp:cNvPr id="0" name=""/>
        <dsp:cNvSpPr/>
      </dsp:nvSpPr>
      <dsp:spPr>
        <a:xfrm>
          <a:off x="1418302" y="3291176"/>
          <a:ext cx="907540" cy="907942"/>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2DA5CC-1642-4017-903B-B044E399AB2F}">
      <dsp:nvSpPr>
        <dsp:cNvPr id="0" name=""/>
        <dsp:cNvSpPr/>
      </dsp:nvSpPr>
      <dsp:spPr>
        <a:xfrm>
          <a:off x="8483437" y="278974"/>
          <a:ext cx="2756209" cy="2264356"/>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1" kern="1200"/>
            <a:t>Daily </a:t>
          </a:r>
          <a:r>
            <a:rPr lang="en-GB" sz="2000" b="1" kern="1200" err="1"/>
            <a:t>Standup</a:t>
          </a:r>
          <a:endParaRPr lang="en-IE" sz="2000" b="1" kern="1200"/>
        </a:p>
      </dsp:txBody>
      <dsp:txXfrm>
        <a:off x="8887074" y="610581"/>
        <a:ext cx="1948935" cy="1601142"/>
      </dsp:txXfrm>
    </dsp:sp>
    <dsp:sp modelId="{D5316DF4-B88B-4F79-BD0E-33A04345ECE6}">
      <dsp:nvSpPr>
        <dsp:cNvPr id="0" name=""/>
        <dsp:cNvSpPr/>
      </dsp:nvSpPr>
      <dsp:spPr>
        <a:xfrm>
          <a:off x="6815388" y="1322395"/>
          <a:ext cx="501925" cy="502466"/>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99DCDF-80A8-4569-9532-06A0C34B3AF7}">
      <dsp:nvSpPr>
        <dsp:cNvPr id="0" name=""/>
        <dsp:cNvSpPr/>
      </dsp:nvSpPr>
      <dsp:spPr>
        <a:xfrm>
          <a:off x="1072881" y="4371548"/>
          <a:ext cx="363942" cy="363716"/>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AD114D-1B79-4464-B590-98AD22AF7F50}">
      <dsp:nvSpPr>
        <dsp:cNvPr id="0" name=""/>
        <dsp:cNvSpPr/>
      </dsp:nvSpPr>
      <dsp:spPr>
        <a:xfrm>
          <a:off x="4699337" y="3853589"/>
          <a:ext cx="363942" cy="363716"/>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EF0C35E-CE49-43F1-8DF5-FC91F84DBB01}">
      <dsp:nvSpPr>
        <dsp:cNvPr id="0" name=""/>
        <dsp:cNvSpPr/>
      </dsp:nvSpPr>
      <dsp:spPr>
        <a:xfrm>
          <a:off x="7572514" y="2982482"/>
          <a:ext cx="3024203" cy="2506980"/>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1" kern="1200"/>
            <a:t>Decentralised</a:t>
          </a:r>
          <a:r>
            <a:rPr lang="en-GB" sz="2000" kern="1200"/>
            <a:t> </a:t>
          </a:r>
          <a:r>
            <a:rPr lang="en-GB" sz="2000" b="1" kern="1200"/>
            <a:t>Thinking</a:t>
          </a:r>
          <a:endParaRPr lang="en-IE" sz="2000" b="1" kern="1200"/>
        </a:p>
      </dsp:txBody>
      <dsp:txXfrm>
        <a:off x="8015398" y="3349621"/>
        <a:ext cx="2138435" cy="1772702"/>
      </dsp:txXfrm>
    </dsp:sp>
    <dsp:sp modelId="{DF53B83B-D4E5-4C2A-A036-ACC8F592D656}">
      <dsp:nvSpPr>
        <dsp:cNvPr id="0" name=""/>
        <dsp:cNvSpPr/>
      </dsp:nvSpPr>
      <dsp:spPr>
        <a:xfrm>
          <a:off x="7980373" y="3163202"/>
          <a:ext cx="363942" cy="363716"/>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7CD884-9934-4292-987F-503FE96E9A23}">
      <dsp:nvSpPr>
        <dsp:cNvPr id="0" name=""/>
        <dsp:cNvSpPr/>
      </dsp:nvSpPr>
      <dsp:spPr>
        <a:xfrm>
          <a:off x="1222655" y="4277957"/>
          <a:ext cx="3082148" cy="2359118"/>
        </a:xfrm>
        <a:prstGeom prst="ellipse">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1" kern="1200"/>
            <a:t>Group</a:t>
          </a:r>
          <a:r>
            <a:rPr lang="en-GB" sz="1200" kern="1200"/>
            <a:t> </a:t>
          </a:r>
          <a:r>
            <a:rPr lang="en-GB" sz="2000" b="1" kern="1200"/>
            <a:t>Accountability</a:t>
          </a:r>
          <a:endParaRPr lang="en-IE" sz="1200" b="1" kern="1200"/>
        </a:p>
      </dsp:txBody>
      <dsp:txXfrm>
        <a:off x="1674025" y="4623442"/>
        <a:ext cx="2179408" cy="1668148"/>
      </dsp:txXfrm>
    </dsp:sp>
    <dsp:sp modelId="{92608D46-1C1C-4FEB-9DFC-7EB9AE69B866}">
      <dsp:nvSpPr>
        <dsp:cNvPr id="0" name=""/>
        <dsp:cNvSpPr/>
      </dsp:nvSpPr>
      <dsp:spPr>
        <a:xfrm>
          <a:off x="4868807" y="4735937"/>
          <a:ext cx="363942" cy="363716"/>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A0BAA1-CF26-4293-968C-9D79DE117F34}">
      <dsp:nvSpPr>
        <dsp:cNvPr id="0" name=""/>
        <dsp:cNvSpPr/>
      </dsp:nvSpPr>
      <dsp:spPr>
        <a:xfrm>
          <a:off x="2095514" y="0"/>
          <a:ext cx="3331882" cy="3331882"/>
        </a:xfrm>
        <a:prstGeom prst="triangl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b="1" kern="1200"/>
            <a:t>Waterfall</a:t>
          </a:r>
          <a:endParaRPr lang="en-IE" sz="2400" b="1" kern="1200"/>
        </a:p>
      </dsp:txBody>
      <dsp:txXfrm>
        <a:off x="2928485" y="1665941"/>
        <a:ext cx="1665941" cy="1665941"/>
      </dsp:txXfrm>
    </dsp:sp>
    <dsp:sp modelId="{A3C4D8E8-27D2-4186-99BE-C12D0D0C830E}">
      <dsp:nvSpPr>
        <dsp:cNvPr id="0" name=""/>
        <dsp:cNvSpPr/>
      </dsp:nvSpPr>
      <dsp:spPr>
        <a:xfrm>
          <a:off x="429573" y="3331882"/>
          <a:ext cx="3331882" cy="3331882"/>
        </a:xfrm>
        <a:prstGeom prst="triangle">
          <a:avLst/>
        </a:prstGeom>
        <a:solidFill>
          <a:schemeClr val="accent6">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1" kern="1200"/>
            <a:t>Ease</a:t>
          </a:r>
          <a:r>
            <a:rPr lang="en-GB" sz="1700" kern="1200"/>
            <a:t> </a:t>
          </a:r>
          <a:r>
            <a:rPr lang="en-GB" sz="2000" b="1" kern="1200"/>
            <a:t>of</a:t>
          </a:r>
          <a:r>
            <a:rPr lang="en-GB" sz="1700" kern="1200"/>
            <a:t> </a:t>
          </a:r>
          <a:r>
            <a:rPr lang="en-GB" sz="1600" b="1" kern="1200"/>
            <a:t>Management</a:t>
          </a:r>
          <a:endParaRPr lang="en-IE" sz="1700" b="1" kern="1200"/>
        </a:p>
      </dsp:txBody>
      <dsp:txXfrm>
        <a:off x="1262544" y="4997823"/>
        <a:ext cx="1665941" cy="1665941"/>
      </dsp:txXfrm>
    </dsp:sp>
    <dsp:sp modelId="{58535CDD-9084-47E4-89B3-674E3E0259E9}">
      <dsp:nvSpPr>
        <dsp:cNvPr id="0" name=""/>
        <dsp:cNvSpPr/>
      </dsp:nvSpPr>
      <dsp:spPr>
        <a:xfrm rot="10800000">
          <a:off x="2095514" y="3331882"/>
          <a:ext cx="3331882" cy="3331882"/>
        </a:xfrm>
        <a:prstGeom prst="triangle">
          <a:avLst/>
        </a:prstGeom>
        <a:solidFill>
          <a:schemeClr val="accent4">
            <a:hueOff val="6805385"/>
            <a:satOff val="5873"/>
            <a:lumOff val="-14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b="1" kern="1200"/>
            <a:t>Tried</a:t>
          </a:r>
          <a:r>
            <a:rPr lang="en-GB" sz="1700" kern="1200"/>
            <a:t> </a:t>
          </a:r>
          <a:r>
            <a:rPr lang="en-GB" sz="2400" b="1" kern="1200"/>
            <a:t>and</a:t>
          </a:r>
          <a:r>
            <a:rPr lang="en-GB" sz="1700" kern="1200"/>
            <a:t> </a:t>
          </a:r>
          <a:r>
            <a:rPr lang="en-GB" sz="2400" b="1" kern="1200"/>
            <a:t>Tested</a:t>
          </a:r>
          <a:endParaRPr lang="en-IE" sz="1700" b="1" kern="1200"/>
        </a:p>
      </dsp:txBody>
      <dsp:txXfrm rot="10800000">
        <a:off x="2928484" y="3331882"/>
        <a:ext cx="1665941" cy="1665941"/>
      </dsp:txXfrm>
    </dsp:sp>
    <dsp:sp modelId="{810E16E7-DB8A-458D-B4F8-588C3F419B5F}">
      <dsp:nvSpPr>
        <dsp:cNvPr id="0" name=""/>
        <dsp:cNvSpPr/>
      </dsp:nvSpPr>
      <dsp:spPr>
        <a:xfrm>
          <a:off x="3444510" y="3331849"/>
          <a:ext cx="3989229" cy="3331882"/>
        </a:xfrm>
        <a:prstGeom prst="triangle">
          <a:avLst/>
        </a:prstGeom>
        <a:solidFill>
          <a:schemeClr val="accent4">
            <a:hueOff val="10208077"/>
            <a:satOff val="8810"/>
            <a:lumOff val="-2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1" kern="1200"/>
            <a:t>Central</a:t>
          </a:r>
          <a:r>
            <a:rPr lang="en-GB" sz="1700" kern="1200"/>
            <a:t> </a:t>
          </a:r>
          <a:r>
            <a:rPr lang="en-GB" sz="2000" b="1" kern="1200"/>
            <a:t>Responsibility</a:t>
          </a:r>
          <a:endParaRPr lang="en-IE" sz="1700" b="1" kern="1200"/>
        </a:p>
      </dsp:txBody>
      <dsp:txXfrm>
        <a:off x="4441817" y="4997790"/>
        <a:ext cx="1994615" cy="16659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D709AD-32E4-4EF6-AADA-D70910C754D6}">
      <dsp:nvSpPr>
        <dsp:cNvPr id="0" name=""/>
        <dsp:cNvSpPr/>
      </dsp:nvSpPr>
      <dsp:spPr>
        <a:xfrm>
          <a:off x="-7565123" y="-1156707"/>
          <a:ext cx="9007061" cy="9007061"/>
        </a:xfrm>
        <a:prstGeom prst="blockArc">
          <a:avLst>
            <a:gd name="adj1" fmla="val 18900000"/>
            <a:gd name="adj2" fmla="val 2700000"/>
            <a:gd name="adj3" fmla="val 240"/>
          </a:avLst>
        </a:prstGeom>
        <a:noFill/>
        <a:ln w="12700" cap="flat" cmpd="sng" algn="ctr">
          <a:solidFill>
            <a:schemeClr val="accent5">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D61BF1E-150E-4BAB-869C-F09F1FF4301E}">
      <dsp:nvSpPr>
        <dsp:cNvPr id="0" name=""/>
        <dsp:cNvSpPr/>
      </dsp:nvSpPr>
      <dsp:spPr>
        <a:xfrm>
          <a:off x="929078" y="669364"/>
          <a:ext cx="10895632" cy="133872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2616" tIns="165100" rIns="165100" bIns="165100" numCol="1" spcCol="1270" anchor="ctr" anchorCtr="0">
          <a:noAutofit/>
        </a:bodyPr>
        <a:lstStyle/>
        <a:p>
          <a:pPr marL="0" lvl="0" indent="0" algn="l" defTabSz="2889250">
            <a:lnSpc>
              <a:spcPct val="90000"/>
            </a:lnSpc>
            <a:spcBef>
              <a:spcPct val="0"/>
            </a:spcBef>
            <a:spcAft>
              <a:spcPct val="35000"/>
            </a:spcAft>
            <a:buNone/>
          </a:pPr>
          <a:r>
            <a:rPr lang="en-GB" sz="6500" kern="1200"/>
            <a:t>Hit the ground running.</a:t>
          </a:r>
          <a:endParaRPr lang="en-IE" sz="6500" kern="1200"/>
        </a:p>
      </dsp:txBody>
      <dsp:txXfrm>
        <a:off x="929078" y="669364"/>
        <a:ext cx="10895632" cy="1338729"/>
      </dsp:txXfrm>
    </dsp:sp>
    <dsp:sp modelId="{C7C0B933-FF71-44C8-925F-363F72A80B3F}">
      <dsp:nvSpPr>
        <dsp:cNvPr id="0" name=""/>
        <dsp:cNvSpPr/>
      </dsp:nvSpPr>
      <dsp:spPr>
        <a:xfrm>
          <a:off x="92372" y="502023"/>
          <a:ext cx="1673411" cy="1673411"/>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175D450-B4F8-414D-825A-F7CB8C6AB141}">
      <dsp:nvSpPr>
        <dsp:cNvPr id="0" name=""/>
        <dsp:cNvSpPr/>
      </dsp:nvSpPr>
      <dsp:spPr>
        <a:xfrm>
          <a:off x="1415706" y="2677458"/>
          <a:ext cx="10409004" cy="133872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2616" tIns="165100" rIns="165100" bIns="165100" numCol="1" spcCol="1270" anchor="ctr" anchorCtr="0">
          <a:noAutofit/>
        </a:bodyPr>
        <a:lstStyle/>
        <a:p>
          <a:pPr marL="0" lvl="0" indent="0" algn="l" defTabSz="2889250">
            <a:lnSpc>
              <a:spcPct val="90000"/>
            </a:lnSpc>
            <a:spcBef>
              <a:spcPct val="0"/>
            </a:spcBef>
            <a:spcAft>
              <a:spcPct val="35000"/>
            </a:spcAft>
            <a:buNone/>
          </a:pPr>
          <a:r>
            <a:rPr lang="en-GB" sz="6500" kern="1200"/>
            <a:t>Clear Communications.</a:t>
          </a:r>
          <a:endParaRPr lang="en-IE" sz="6500" kern="1200"/>
        </a:p>
      </dsp:txBody>
      <dsp:txXfrm>
        <a:off x="1415706" y="2677458"/>
        <a:ext cx="10409004" cy="1338729"/>
      </dsp:txXfrm>
    </dsp:sp>
    <dsp:sp modelId="{FE5D13B0-469B-4A9A-A736-8402763E7D08}">
      <dsp:nvSpPr>
        <dsp:cNvPr id="0" name=""/>
        <dsp:cNvSpPr/>
      </dsp:nvSpPr>
      <dsp:spPr>
        <a:xfrm>
          <a:off x="579000" y="2510117"/>
          <a:ext cx="1673411" cy="1673411"/>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8E09062-5A17-4BE1-B355-3D4A12CF4F5A}">
      <dsp:nvSpPr>
        <dsp:cNvPr id="0" name=""/>
        <dsp:cNvSpPr/>
      </dsp:nvSpPr>
      <dsp:spPr>
        <a:xfrm>
          <a:off x="929078" y="4685552"/>
          <a:ext cx="10895632" cy="133872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2616" tIns="165100" rIns="165100" bIns="165100" numCol="1" spcCol="1270" anchor="ctr" anchorCtr="0">
          <a:noAutofit/>
        </a:bodyPr>
        <a:lstStyle/>
        <a:p>
          <a:pPr marL="0" lvl="0" indent="0" algn="l" defTabSz="2889250">
            <a:lnSpc>
              <a:spcPct val="90000"/>
            </a:lnSpc>
            <a:spcBef>
              <a:spcPct val="0"/>
            </a:spcBef>
            <a:spcAft>
              <a:spcPct val="35000"/>
            </a:spcAft>
            <a:buNone/>
          </a:pPr>
          <a:r>
            <a:rPr lang="en-GB" sz="6500" kern="1200"/>
            <a:t>Used Agile System.</a:t>
          </a:r>
          <a:endParaRPr lang="en-IE" sz="6500" kern="1200"/>
        </a:p>
      </dsp:txBody>
      <dsp:txXfrm>
        <a:off x="929078" y="4685552"/>
        <a:ext cx="10895632" cy="1338729"/>
      </dsp:txXfrm>
    </dsp:sp>
    <dsp:sp modelId="{D90E09A1-B918-40E6-8D00-6CC7A6792FC8}">
      <dsp:nvSpPr>
        <dsp:cNvPr id="0" name=""/>
        <dsp:cNvSpPr/>
      </dsp:nvSpPr>
      <dsp:spPr>
        <a:xfrm>
          <a:off x="92372" y="4518211"/>
          <a:ext cx="1673411" cy="1673411"/>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D709AD-32E4-4EF6-AADA-D70910C754D6}">
      <dsp:nvSpPr>
        <dsp:cNvPr id="0" name=""/>
        <dsp:cNvSpPr/>
      </dsp:nvSpPr>
      <dsp:spPr>
        <a:xfrm>
          <a:off x="-7585373" y="-1159791"/>
          <a:ext cx="9031159" cy="9031159"/>
        </a:xfrm>
        <a:prstGeom prst="blockArc">
          <a:avLst>
            <a:gd name="adj1" fmla="val 18900000"/>
            <a:gd name="adj2" fmla="val 2700000"/>
            <a:gd name="adj3" fmla="val 239"/>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D61BF1E-150E-4BAB-869C-F09F1FF4301E}">
      <dsp:nvSpPr>
        <dsp:cNvPr id="0" name=""/>
        <dsp:cNvSpPr/>
      </dsp:nvSpPr>
      <dsp:spPr>
        <a:xfrm>
          <a:off x="931566" y="671157"/>
          <a:ext cx="10946683" cy="134231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5463" tIns="165100" rIns="165100" bIns="165100" numCol="1" spcCol="1270" anchor="ctr" anchorCtr="0">
          <a:noAutofit/>
        </a:bodyPr>
        <a:lstStyle/>
        <a:p>
          <a:pPr marL="0" lvl="0" indent="0" algn="l" defTabSz="2889250">
            <a:lnSpc>
              <a:spcPct val="90000"/>
            </a:lnSpc>
            <a:spcBef>
              <a:spcPct val="0"/>
            </a:spcBef>
            <a:spcAft>
              <a:spcPct val="35000"/>
            </a:spcAft>
            <a:buNone/>
          </a:pPr>
          <a:r>
            <a:rPr lang="en-GB" sz="6500" kern="1200" dirty="0"/>
            <a:t>Waterfall May Suit Better</a:t>
          </a:r>
          <a:endParaRPr lang="en-IE" sz="6500" kern="1200" dirty="0"/>
        </a:p>
      </dsp:txBody>
      <dsp:txXfrm>
        <a:off x="931566" y="671157"/>
        <a:ext cx="10946683" cy="1342315"/>
      </dsp:txXfrm>
    </dsp:sp>
    <dsp:sp modelId="{C7C0B933-FF71-44C8-925F-363F72A80B3F}">
      <dsp:nvSpPr>
        <dsp:cNvPr id="0" name=""/>
        <dsp:cNvSpPr/>
      </dsp:nvSpPr>
      <dsp:spPr>
        <a:xfrm>
          <a:off x="92619" y="503368"/>
          <a:ext cx="1677894" cy="1677894"/>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175D450-B4F8-414D-825A-F7CB8C6AB141}">
      <dsp:nvSpPr>
        <dsp:cNvPr id="0" name=""/>
        <dsp:cNvSpPr/>
      </dsp:nvSpPr>
      <dsp:spPr>
        <a:xfrm>
          <a:off x="1419498" y="2684630"/>
          <a:ext cx="10458751" cy="134231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5463" tIns="165100" rIns="165100" bIns="165100" numCol="1" spcCol="1270" anchor="ctr" anchorCtr="0">
          <a:noAutofit/>
        </a:bodyPr>
        <a:lstStyle/>
        <a:p>
          <a:pPr marL="0" lvl="0" indent="0" algn="l" defTabSz="2889250">
            <a:lnSpc>
              <a:spcPct val="90000"/>
            </a:lnSpc>
            <a:spcBef>
              <a:spcPct val="0"/>
            </a:spcBef>
            <a:spcAft>
              <a:spcPct val="35000"/>
            </a:spcAft>
            <a:buNone/>
          </a:pPr>
          <a:r>
            <a:rPr lang="en-GB" sz="6500" kern="1200"/>
            <a:t>Slow uptake of Agile</a:t>
          </a:r>
          <a:endParaRPr lang="en-IE" sz="6500" kern="1200"/>
        </a:p>
      </dsp:txBody>
      <dsp:txXfrm>
        <a:off x="1419498" y="2684630"/>
        <a:ext cx="10458751" cy="1342315"/>
      </dsp:txXfrm>
    </dsp:sp>
    <dsp:sp modelId="{FE5D13B0-469B-4A9A-A736-8402763E7D08}">
      <dsp:nvSpPr>
        <dsp:cNvPr id="0" name=""/>
        <dsp:cNvSpPr/>
      </dsp:nvSpPr>
      <dsp:spPr>
        <a:xfrm>
          <a:off x="580551" y="2516841"/>
          <a:ext cx="1677894" cy="1677894"/>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8E09062-5A17-4BE1-B355-3D4A12CF4F5A}">
      <dsp:nvSpPr>
        <dsp:cNvPr id="0" name=""/>
        <dsp:cNvSpPr/>
      </dsp:nvSpPr>
      <dsp:spPr>
        <a:xfrm>
          <a:off x="931566" y="4698103"/>
          <a:ext cx="10946683" cy="134231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5463" tIns="165100" rIns="165100" bIns="165100" numCol="1" spcCol="1270" anchor="ctr" anchorCtr="0">
          <a:noAutofit/>
        </a:bodyPr>
        <a:lstStyle/>
        <a:p>
          <a:pPr marL="0" lvl="0" indent="0" algn="l" defTabSz="2889250">
            <a:lnSpc>
              <a:spcPct val="90000"/>
            </a:lnSpc>
            <a:spcBef>
              <a:spcPct val="0"/>
            </a:spcBef>
            <a:spcAft>
              <a:spcPct val="35000"/>
            </a:spcAft>
            <a:buNone/>
          </a:pPr>
          <a:r>
            <a:rPr lang="en-GB" sz="6500" kern="1200"/>
            <a:t>Sources may be Biased</a:t>
          </a:r>
          <a:endParaRPr lang="en-IE" sz="6500" kern="1200"/>
        </a:p>
      </dsp:txBody>
      <dsp:txXfrm>
        <a:off x="931566" y="4698103"/>
        <a:ext cx="10946683" cy="1342315"/>
      </dsp:txXfrm>
    </dsp:sp>
    <dsp:sp modelId="{D90E09A1-B918-40E6-8D00-6CC7A6792FC8}">
      <dsp:nvSpPr>
        <dsp:cNvPr id="0" name=""/>
        <dsp:cNvSpPr/>
      </dsp:nvSpPr>
      <dsp:spPr>
        <a:xfrm>
          <a:off x="92619" y="4530314"/>
          <a:ext cx="1677894" cy="1677894"/>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57F620-FD85-4ECE-90F6-4DFD1E714628}">
      <dsp:nvSpPr>
        <dsp:cNvPr id="0" name=""/>
        <dsp:cNvSpPr/>
      </dsp:nvSpPr>
      <dsp:spPr>
        <a:xfrm>
          <a:off x="2261036" y="778805"/>
          <a:ext cx="5098560" cy="5098560"/>
        </a:xfrm>
        <a:prstGeom prst="blockArc">
          <a:avLst>
            <a:gd name="adj1" fmla="val 10909091"/>
            <a:gd name="adj2" fmla="val 16241897"/>
            <a:gd name="adj3" fmla="val 4640"/>
          </a:avLst>
        </a:prstGeom>
        <a:solidFill>
          <a:schemeClr val="accent3">
            <a:lumMod val="75000"/>
          </a:schemeClr>
        </a:solidFill>
        <a:ln>
          <a:noFill/>
        </a:ln>
        <a:effectLst/>
      </dsp:spPr>
      <dsp:style>
        <a:lnRef idx="0">
          <a:scrgbClr r="0" g="0" b="0"/>
        </a:lnRef>
        <a:fillRef idx="1">
          <a:scrgbClr r="0" g="0" b="0"/>
        </a:fillRef>
        <a:effectRef idx="0">
          <a:scrgbClr r="0" g="0" b="0"/>
        </a:effectRef>
        <a:fontRef idx="minor">
          <a:schemeClr val="lt1"/>
        </a:fontRef>
      </dsp:style>
    </dsp:sp>
    <dsp:sp modelId="{B135E16F-D3F1-49D6-9D5F-9EBA3282CC67}">
      <dsp:nvSpPr>
        <dsp:cNvPr id="0" name=""/>
        <dsp:cNvSpPr/>
      </dsp:nvSpPr>
      <dsp:spPr>
        <a:xfrm>
          <a:off x="2261387" y="766845"/>
          <a:ext cx="5098560" cy="5098560"/>
        </a:xfrm>
        <a:prstGeom prst="blockArc">
          <a:avLst>
            <a:gd name="adj1" fmla="val 5358587"/>
            <a:gd name="adj2" fmla="val 10892572"/>
            <a:gd name="adj3" fmla="val 4640"/>
          </a:avLst>
        </a:prstGeom>
        <a:solidFill>
          <a:schemeClr val="accent3">
            <a:lumMod val="75000"/>
          </a:schemeClr>
        </a:solidFill>
        <a:ln>
          <a:noFill/>
        </a:ln>
        <a:effectLst/>
      </dsp:spPr>
      <dsp:style>
        <a:lnRef idx="0">
          <a:scrgbClr r="0" g="0" b="0"/>
        </a:lnRef>
        <a:fillRef idx="1">
          <a:scrgbClr r="0" g="0" b="0"/>
        </a:fillRef>
        <a:effectRef idx="0">
          <a:scrgbClr r="0" g="0" b="0"/>
        </a:effectRef>
        <a:fontRef idx="minor">
          <a:schemeClr val="lt1"/>
        </a:fontRef>
      </dsp:style>
    </dsp:sp>
    <dsp:sp modelId="{5EE9C4EF-AE10-4512-A8C5-8B58B47333B0}">
      <dsp:nvSpPr>
        <dsp:cNvPr id="0" name=""/>
        <dsp:cNvSpPr/>
      </dsp:nvSpPr>
      <dsp:spPr>
        <a:xfrm>
          <a:off x="2291383" y="766664"/>
          <a:ext cx="5098560" cy="5098560"/>
        </a:xfrm>
        <a:prstGeom prst="blockArc">
          <a:avLst>
            <a:gd name="adj1" fmla="val 0"/>
            <a:gd name="adj2" fmla="val 5400000"/>
            <a:gd name="adj3" fmla="val 4640"/>
          </a:avLst>
        </a:prstGeom>
        <a:solidFill>
          <a:schemeClr val="accent3">
            <a:lumMod val="75000"/>
          </a:schemeClr>
        </a:solidFill>
        <a:ln>
          <a:noFill/>
        </a:ln>
        <a:effectLst/>
      </dsp:spPr>
      <dsp:style>
        <a:lnRef idx="0">
          <a:scrgbClr r="0" g="0" b="0"/>
        </a:lnRef>
        <a:fillRef idx="1">
          <a:scrgbClr r="0" g="0" b="0"/>
        </a:fillRef>
        <a:effectRef idx="0">
          <a:scrgbClr r="0" g="0" b="0"/>
        </a:effectRef>
        <a:fontRef idx="minor">
          <a:schemeClr val="lt1"/>
        </a:fontRef>
      </dsp:style>
    </dsp:sp>
    <dsp:sp modelId="{B6BAFF84-A6A4-4B6B-B805-1213255DA78A}">
      <dsp:nvSpPr>
        <dsp:cNvPr id="0" name=""/>
        <dsp:cNvSpPr/>
      </dsp:nvSpPr>
      <dsp:spPr>
        <a:xfrm>
          <a:off x="2291414" y="778990"/>
          <a:ext cx="5098560" cy="5098560"/>
        </a:xfrm>
        <a:prstGeom prst="blockArc">
          <a:avLst>
            <a:gd name="adj1" fmla="val 16199958"/>
            <a:gd name="adj2" fmla="val 21582983"/>
            <a:gd name="adj3" fmla="val 4640"/>
          </a:avLst>
        </a:prstGeom>
        <a:solidFill>
          <a:schemeClr val="accent3">
            <a:lumMod val="75000"/>
          </a:schemeClr>
        </a:solidFill>
        <a:ln>
          <a:noFill/>
        </a:ln>
        <a:effectLst/>
      </dsp:spPr>
      <dsp:style>
        <a:lnRef idx="0">
          <a:scrgbClr r="0" g="0" b="0"/>
        </a:lnRef>
        <a:fillRef idx="1">
          <a:scrgbClr r="0" g="0" b="0"/>
        </a:fillRef>
        <a:effectRef idx="0">
          <a:scrgbClr r="0" g="0" b="0"/>
        </a:effectRef>
        <a:fontRef idx="minor">
          <a:schemeClr val="lt1"/>
        </a:fontRef>
      </dsp:style>
    </dsp:sp>
    <dsp:sp modelId="{6D53DA5F-FCBC-45F0-830B-28C8F67038AC}">
      <dsp:nvSpPr>
        <dsp:cNvPr id="0" name=""/>
        <dsp:cNvSpPr/>
      </dsp:nvSpPr>
      <dsp:spPr>
        <a:xfrm>
          <a:off x="3667133" y="2142414"/>
          <a:ext cx="2347060" cy="2347060"/>
        </a:xfrm>
        <a:prstGeom prst="ellipse">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48260" rIns="48260" bIns="48260" numCol="1" spcCol="1270" anchor="ctr" anchorCtr="0">
          <a:noAutofit/>
        </a:bodyPr>
        <a:lstStyle/>
        <a:p>
          <a:pPr marL="0" lvl="0" indent="0" algn="ctr" defTabSz="1689100">
            <a:lnSpc>
              <a:spcPct val="90000"/>
            </a:lnSpc>
            <a:spcBef>
              <a:spcPct val="0"/>
            </a:spcBef>
            <a:spcAft>
              <a:spcPct val="35000"/>
            </a:spcAft>
            <a:buNone/>
          </a:pPr>
          <a:r>
            <a:rPr lang="en-IE" sz="3800" b="1" kern="1200">
              <a:latin typeface="Calibri" panose="020F0502020204030204" pitchFamily="34" charset="0"/>
              <a:cs typeface="Calibri" panose="020F0502020204030204" pitchFamily="34" charset="0"/>
            </a:rPr>
            <a:t>GROW</a:t>
          </a:r>
        </a:p>
      </dsp:txBody>
      <dsp:txXfrm>
        <a:off x="4010852" y="2486133"/>
        <a:ext cx="1659622" cy="1659622"/>
      </dsp:txXfrm>
    </dsp:sp>
    <dsp:sp modelId="{FD01272A-2F03-42CB-9CE0-0935DD42E7E1}">
      <dsp:nvSpPr>
        <dsp:cNvPr id="0" name=""/>
        <dsp:cNvSpPr/>
      </dsp:nvSpPr>
      <dsp:spPr>
        <a:xfrm>
          <a:off x="3846503" y="-137828"/>
          <a:ext cx="1988321" cy="1951930"/>
        </a:xfrm>
        <a:prstGeom prst="ellipse">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IE" sz="2800" b="1" kern="1200">
              <a:latin typeface="Calibri" panose="020F0502020204030204" pitchFamily="34" charset="0"/>
              <a:cs typeface="Calibri" panose="020F0502020204030204" pitchFamily="34" charset="0"/>
            </a:rPr>
            <a:t>REALITY</a:t>
          </a:r>
        </a:p>
      </dsp:txBody>
      <dsp:txXfrm>
        <a:off x="4137686" y="148026"/>
        <a:ext cx="1405955" cy="1380222"/>
      </dsp:txXfrm>
    </dsp:sp>
    <dsp:sp modelId="{70A9EC34-578B-4951-B245-A12ECA4DC7EF}">
      <dsp:nvSpPr>
        <dsp:cNvPr id="0" name=""/>
        <dsp:cNvSpPr/>
      </dsp:nvSpPr>
      <dsp:spPr>
        <a:xfrm>
          <a:off x="6335659" y="2340619"/>
          <a:ext cx="1990276" cy="1950648"/>
        </a:xfrm>
        <a:prstGeom prst="ellipse">
          <a:avLst/>
        </a:prstGeom>
        <a:solidFill>
          <a:schemeClr val="accent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en-IE" sz="2600" b="1" kern="1200">
              <a:latin typeface="Calibri" panose="020F0502020204030204" pitchFamily="34" charset="0"/>
              <a:cs typeface="Calibri" panose="020F0502020204030204" pitchFamily="34" charset="0"/>
            </a:rPr>
            <a:t>OPTIONS</a:t>
          </a:r>
        </a:p>
      </dsp:txBody>
      <dsp:txXfrm>
        <a:off x="6627128" y="2626285"/>
        <a:ext cx="1407338" cy="1379316"/>
      </dsp:txXfrm>
    </dsp:sp>
    <dsp:sp modelId="{716DB5DF-AA32-4131-AD4C-E728DF1B74B7}">
      <dsp:nvSpPr>
        <dsp:cNvPr id="0" name=""/>
        <dsp:cNvSpPr/>
      </dsp:nvSpPr>
      <dsp:spPr>
        <a:xfrm>
          <a:off x="3845525" y="4830754"/>
          <a:ext cx="1990276" cy="1950648"/>
        </a:xfrm>
        <a:prstGeom prst="ellipse">
          <a:avLst/>
        </a:prstGeom>
        <a:solidFill>
          <a:schemeClr val="accent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IE" sz="2400" b="1" kern="1200">
              <a:latin typeface="Calibri" panose="020F0502020204030204" pitchFamily="34" charset="0"/>
              <a:cs typeface="Calibri" panose="020F0502020204030204" pitchFamily="34" charset="0"/>
            </a:rPr>
            <a:t>WAY</a:t>
          </a:r>
          <a:r>
            <a:rPr lang="en-IE" sz="2400" kern="1200">
              <a:latin typeface="Calibri" panose="020F0502020204030204" pitchFamily="34" charset="0"/>
              <a:cs typeface="Calibri" panose="020F0502020204030204" pitchFamily="34" charset="0"/>
            </a:rPr>
            <a:t> </a:t>
          </a:r>
          <a:r>
            <a:rPr lang="en-IE" sz="2400" b="1" kern="1200">
              <a:latin typeface="Calibri" panose="020F0502020204030204" pitchFamily="34" charset="0"/>
              <a:cs typeface="Calibri" panose="020F0502020204030204" pitchFamily="34" charset="0"/>
            </a:rPr>
            <a:t>FORWARD</a:t>
          </a:r>
        </a:p>
        <a:p>
          <a:pPr marL="0" lvl="0" indent="0" algn="ctr" defTabSz="1066800">
            <a:lnSpc>
              <a:spcPct val="90000"/>
            </a:lnSpc>
            <a:spcBef>
              <a:spcPct val="0"/>
            </a:spcBef>
            <a:spcAft>
              <a:spcPct val="35000"/>
            </a:spcAft>
            <a:buNone/>
          </a:pPr>
          <a:endParaRPr lang="en-IE" sz="2200" kern="1200"/>
        </a:p>
      </dsp:txBody>
      <dsp:txXfrm>
        <a:off x="4136994" y="5116420"/>
        <a:ext cx="1407338" cy="1379316"/>
      </dsp:txXfrm>
    </dsp:sp>
    <dsp:sp modelId="{94CFF05F-BB61-4009-BBF9-B68BDBBFFC2F}">
      <dsp:nvSpPr>
        <dsp:cNvPr id="0" name=""/>
        <dsp:cNvSpPr/>
      </dsp:nvSpPr>
      <dsp:spPr>
        <a:xfrm>
          <a:off x="1326297" y="2273754"/>
          <a:ext cx="1990276" cy="1950648"/>
        </a:xfrm>
        <a:prstGeom prst="ellipse">
          <a:avLst/>
        </a:prstGeom>
        <a:solidFill>
          <a:schemeClr val="accent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IE" sz="2800" b="1" kern="1200">
              <a:latin typeface="Calibri" panose="020F0502020204030204" pitchFamily="34" charset="0"/>
              <a:cs typeface="Calibri" panose="020F0502020204030204" pitchFamily="34" charset="0"/>
            </a:rPr>
            <a:t>GOAL</a:t>
          </a:r>
        </a:p>
      </dsp:txBody>
      <dsp:txXfrm>
        <a:off x="1617766" y="2559420"/>
        <a:ext cx="1407338" cy="137931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3E5061-6193-48EA-B4CB-00847EE5F53D}">
      <dsp:nvSpPr>
        <dsp:cNvPr id="0" name=""/>
        <dsp:cNvSpPr/>
      </dsp:nvSpPr>
      <dsp:spPr>
        <a:xfrm>
          <a:off x="3000444" y="0"/>
          <a:ext cx="2939587" cy="1633103"/>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i="0" u="none" strike="noStrike" kern="1200" cap="none" baseline="0" noProof="0">
              <a:latin typeface="Century Gothic"/>
            </a:rPr>
            <a:t>Time management is the ability to be efficient and productive.</a:t>
          </a:r>
        </a:p>
      </dsp:txBody>
      <dsp:txXfrm>
        <a:off x="3048276" y="47832"/>
        <a:ext cx="2843923" cy="1537439"/>
      </dsp:txXfrm>
    </dsp:sp>
    <dsp:sp modelId="{8FF1482F-1862-4CDE-8BC0-B538E999FE21}">
      <dsp:nvSpPr>
        <dsp:cNvPr id="0" name=""/>
        <dsp:cNvSpPr/>
      </dsp:nvSpPr>
      <dsp:spPr>
        <a:xfrm rot="5400000">
          <a:off x="4164031" y="1673931"/>
          <a:ext cx="612413" cy="734896"/>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rot="-5400000">
        <a:off x="4249769" y="1735172"/>
        <a:ext cx="440938" cy="428689"/>
      </dsp:txXfrm>
    </dsp:sp>
    <dsp:sp modelId="{3838DD78-FBFB-415F-8896-F51048DB3CCF}">
      <dsp:nvSpPr>
        <dsp:cNvPr id="0" name=""/>
        <dsp:cNvSpPr/>
      </dsp:nvSpPr>
      <dsp:spPr>
        <a:xfrm>
          <a:off x="3000444" y="2449656"/>
          <a:ext cx="2939587" cy="1633103"/>
        </a:xfrm>
        <a:prstGeom prst="roundRect">
          <a:avLst>
            <a:gd name="adj" fmla="val 10000"/>
          </a:avLst>
        </a:prstGeom>
        <a:solidFill>
          <a:schemeClr val="accent3">
            <a:hueOff val="-4595081"/>
            <a:satOff val="3470"/>
            <a:lumOff val="656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a:latin typeface="Century Gothic"/>
            </a:rPr>
            <a:t>Is the action to maximise the overall benefit of a set fo activities </a:t>
          </a:r>
          <a:endParaRPr lang="en-US" sz="2200" b="1" kern="1200"/>
        </a:p>
      </dsp:txBody>
      <dsp:txXfrm>
        <a:off x="3048276" y="2497488"/>
        <a:ext cx="2843923" cy="1537439"/>
      </dsp:txXfrm>
    </dsp:sp>
    <dsp:sp modelId="{CE72A38A-650A-45BC-B273-54CCDE0275BB}">
      <dsp:nvSpPr>
        <dsp:cNvPr id="0" name=""/>
        <dsp:cNvSpPr/>
      </dsp:nvSpPr>
      <dsp:spPr>
        <a:xfrm rot="5400000">
          <a:off x="4164031" y="4123587"/>
          <a:ext cx="612413" cy="734896"/>
        </a:xfrm>
        <a:prstGeom prst="rightArrow">
          <a:avLst>
            <a:gd name="adj1" fmla="val 60000"/>
            <a:gd name="adj2" fmla="val 50000"/>
          </a:avLst>
        </a:prstGeom>
        <a:solidFill>
          <a:schemeClr val="accent3">
            <a:hueOff val="-9190162"/>
            <a:satOff val="6940"/>
            <a:lumOff val="1313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rot="-5400000">
        <a:off x="4249769" y="4184828"/>
        <a:ext cx="440938" cy="428689"/>
      </dsp:txXfrm>
    </dsp:sp>
    <dsp:sp modelId="{406F63E4-9181-4F81-8B99-6DD30F3307F5}">
      <dsp:nvSpPr>
        <dsp:cNvPr id="0" name=""/>
        <dsp:cNvSpPr/>
      </dsp:nvSpPr>
      <dsp:spPr>
        <a:xfrm>
          <a:off x="3000444" y="4899311"/>
          <a:ext cx="2939587" cy="1633103"/>
        </a:xfrm>
        <a:prstGeom prst="roundRect">
          <a:avLst>
            <a:gd name="adj" fmla="val 10000"/>
          </a:avLst>
        </a:prstGeom>
        <a:solidFill>
          <a:schemeClr val="accent3">
            <a:hueOff val="-9190162"/>
            <a:satOff val="6940"/>
            <a:lumOff val="1313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a:latin typeface="Century Gothic"/>
            </a:rPr>
            <a:t>The formula that allows us to complete work in less time</a:t>
          </a:r>
          <a:endParaRPr lang="en-US" sz="2200" b="1" kern="1200"/>
        </a:p>
      </dsp:txBody>
      <dsp:txXfrm>
        <a:off x="3048276" y="4947143"/>
        <a:ext cx="2843923" cy="153743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DCD385-498D-4A5B-BAF4-D3FB93925E50}">
      <dsp:nvSpPr>
        <dsp:cNvPr id="0" name=""/>
        <dsp:cNvSpPr/>
      </dsp:nvSpPr>
      <dsp:spPr>
        <a:xfrm>
          <a:off x="458" y="3374"/>
          <a:ext cx="8381082" cy="1541356"/>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ctr" defTabSz="2355850" rtl="0">
            <a:lnSpc>
              <a:spcPct val="90000"/>
            </a:lnSpc>
            <a:spcBef>
              <a:spcPct val="0"/>
            </a:spcBef>
            <a:spcAft>
              <a:spcPct val="35000"/>
            </a:spcAft>
            <a:buNone/>
          </a:pPr>
          <a:r>
            <a:rPr lang="en-US" sz="5300" b="0" kern="1200">
              <a:latin typeface="Calibri"/>
              <a:cs typeface="Calibri"/>
            </a:rPr>
            <a:t>Maintain a Master To-Do List</a:t>
          </a:r>
        </a:p>
      </dsp:txBody>
      <dsp:txXfrm>
        <a:off x="45603" y="48519"/>
        <a:ext cx="8290792" cy="1451066"/>
      </dsp:txXfrm>
    </dsp:sp>
    <dsp:sp modelId="{7950377A-33D6-4626-9416-D73CE80F6F3B}">
      <dsp:nvSpPr>
        <dsp:cNvPr id="0" name=""/>
        <dsp:cNvSpPr/>
      </dsp:nvSpPr>
      <dsp:spPr>
        <a:xfrm>
          <a:off x="458" y="1691644"/>
          <a:ext cx="8381082" cy="1541356"/>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2133600" rtl="0">
            <a:lnSpc>
              <a:spcPct val="90000"/>
            </a:lnSpc>
            <a:spcBef>
              <a:spcPct val="0"/>
            </a:spcBef>
            <a:spcAft>
              <a:spcPct val="35000"/>
            </a:spcAft>
            <a:buNone/>
          </a:pPr>
          <a:r>
            <a:rPr lang="en-US" sz="4800" b="0" kern="1200">
              <a:latin typeface="Century Gothic"/>
            </a:rPr>
            <a:t> </a:t>
          </a:r>
          <a:r>
            <a:rPr lang="en-US" sz="4800" b="0" kern="1200">
              <a:latin typeface="Calibri"/>
              <a:cs typeface="Calibri"/>
            </a:rPr>
            <a:t>Learn To accept "good enough"</a:t>
          </a:r>
        </a:p>
      </dsp:txBody>
      <dsp:txXfrm>
        <a:off x="45603" y="1736789"/>
        <a:ext cx="8290792" cy="1451066"/>
      </dsp:txXfrm>
    </dsp:sp>
    <dsp:sp modelId="{24D44B5F-FAEF-4294-A763-A06BF6396181}">
      <dsp:nvSpPr>
        <dsp:cNvPr id="0" name=""/>
        <dsp:cNvSpPr/>
      </dsp:nvSpPr>
      <dsp:spPr>
        <a:xfrm>
          <a:off x="458" y="3379914"/>
          <a:ext cx="2717601" cy="154135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b="0" kern="1200">
              <a:latin typeface="Calibri"/>
              <a:cs typeface="Calibri"/>
            </a:rPr>
            <a:t>Break large tasks into smaller tasks</a:t>
          </a:r>
        </a:p>
      </dsp:txBody>
      <dsp:txXfrm>
        <a:off x="45603" y="3425059"/>
        <a:ext cx="2627311" cy="1451066"/>
      </dsp:txXfrm>
    </dsp:sp>
    <dsp:sp modelId="{8799D30C-619D-4120-AD36-5D2C835F7394}">
      <dsp:nvSpPr>
        <dsp:cNvPr id="0" name=""/>
        <dsp:cNvSpPr/>
      </dsp:nvSpPr>
      <dsp:spPr>
        <a:xfrm>
          <a:off x="2832198" y="3379914"/>
          <a:ext cx="2717601" cy="154135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b="0" kern="1200">
              <a:latin typeface="Calibri"/>
              <a:cs typeface="Calibri"/>
            </a:rPr>
            <a:t>Expect interruptions</a:t>
          </a:r>
        </a:p>
      </dsp:txBody>
      <dsp:txXfrm>
        <a:off x="2877343" y="3425059"/>
        <a:ext cx="2627311" cy="1451066"/>
      </dsp:txXfrm>
    </dsp:sp>
    <dsp:sp modelId="{64CFC441-1DF9-43FA-BEB2-8164895193EB}">
      <dsp:nvSpPr>
        <dsp:cNvPr id="0" name=""/>
        <dsp:cNvSpPr/>
      </dsp:nvSpPr>
      <dsp:spPr>
        <a:xfrm>
          <a:off x="5663939" y="3379914"/>
          <a:ext cx="2717601" cy="154135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b="0" kern="1200">
              <a:latin typeface="Calibri"/>
              <a:cs typeface="Calibri"/>
            </a:rPr>
            <a:t>Reduce multi-tasking</a:t>
          </a:r>
        </a:p>
      </dsp:txBody>
      <dsp:txXfrm>
        <a:off x="5709084" y="3425059"/>
        <a:ext cx="2627311" cy="145106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pyramid4">
  <dgm:title val=""/>
  <dgm:desc val=""/>
  <dgm:catLst>
    <dgm:cat type="pyramid" pri="4000"/>
    <dgm:cat type="relationship" pri="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useDef="1">
    <dgm:dataModel>
      <dgm:ptLst/>
      <dgm:bg/>
      <dgm:whole/>
    </dgm:dataModel>
  </dgm:styleData>
  <dgm:clrData useDef="1">
    <dgm:dataModel>
      <dgm:ptLst/>
      <dgm:bg/>
      <dgm:whole/>
    </dgm:dataModel>
  </dgm:clrData>
  <dgm:layoutNode name="compositeShape">
    <dgm:varLst>
      <dgm:chMax val="9"/>
      <dgm:dir/>
      <dgm:resizeHandles val="exact"/>
    </dgm:varLst>
    <dgm:alg type="composite">
      <dgm:param type="ar" val="1"/>
    </dgm:alg>
    <dgm:shape xmlns:r="http://schemas.openxmlformats.org/officeDocument/2006/relationships" r:blip="">
      <dgm:adjLst/>
    </dgm:shape>
    <dgm:presOf/>
    <dgm:choose name="Name0">
      <dgm:if name="Name1" axis="ch" ptType="node" func="cnt" op="lte" val="4">
        <dgm:choose name="Name2">
          <dgm:if name="Name3" axis="ch" ptType="node" func="cnt" op="equ" val="1">
            <dgm:constrLst>
              <dgm:constr type="primFontSz" for="ch" ptType="node" op="equ" val="65"/>
              <dgm:constr type="t" for="ch" forName="triangle1"/>
              <dgm:constr type="l" for="ch" forName="triangle1"/>
              <dgm:constr type="h" for="ch" forName="triangle1" refType="h"/>
              <dgm:constr type="w" for="ch" forName="triangle1" refType="h"/>
            </dgm:constrLst>
          </dgm:if>
          <dgm:else name="Name4">
            <dgm:constrLst>
              <dgm:constr type="primFontSz" for="ch" ptType="node" op="equ" val="65"/>
              <dgm:constr type="t" for="ch" forName="triangle1"/>
              <dgm:constr type="l" for="ch" forName="triangle1" refType="h" fact="0.25"/>
              <dgm:constr type="h" for="ch" forName="triangle1" refType="h" fact="0.5"/>
              <dgm:constr type="w" for="ch" forName="triangle1" refType="h" fact="0.5"/>
              <dgm:constr type="t" for="ch" forName="triangle2" refType="h" fact="0.5"/>
              <dgm:constr type="l" for="ch" forName="triangle2"/>
              <dgm:constr type="h" for="ch" forName="triangle2" refType="h" fact="0.5"/>
              <dgm:constr type="w" for="ch" forName="triangle2" refType="h" fact="0.5"/>
              <dgm:constr type="t" for="ch" forName="triangle3" refType="h" fact="0.5"/>
              <dgm:constr type="l" for="ch" forName="triangle3" refType="h" fact="0.25"/>
              <dgm:constr type="h" for="ch" forName="triangle3" refType="h" fact="0.5"/>
              <dgm:constr type="w" for="ch" forName="triangle3" refType="h" fact="0.5"/>
              <dgm:constr type="t" for="ch" forName="triangle4" refType="h" fact="0.5"/>
              <dgm:constr type="l" for="ch" forName="triangle4" refType="h" fact="0.5"/>
              <dgm:constr type="h" for="ch" forName="triangle4" refType="h" fact="0.5"/>
              <dgm:constr type="w" for="ch" forName="triangle4" refType="h" fact="0.5"/>
            </dgm:constrLst>
          </dgm:else>
        </dgm:choose>
      </dgm:if>
      <dgm:else name="Name5">
        <dgm:constrLst>
          <dgm:constr type="primFontSz" for="ch" ptType="node" op="equ" val="65"/>
          <dgm:constr type="t" for="ch" forName="triangle1"/>
          <dgm:constr type="l" for="ch" forName="triangle1" refType="h" fact="0.33"/>
          <dgm:constr type="h" for="ch" forName="triangle1" refType="h" fact="0.33"/>
          <dgm:constr type="w" for="ch" forName="triangle1" refType="h" fact="0.33"/>
          <dgm:constr type="t" for="ch" forName="triangle2" refType="h" fact="0.33"/>
          <dgm:constr type="l" for="ch" forName="triangle2" refType="h" fact="0.165"/>
          <dgm:constr type="h" for="ch" forName="triangle2" refType="h" fact="0.33"/>
          <dgm:constr type="w" for="ch" forName="triangle2" refType="h" fact="0.33"/>
          <dgm:constr type="t" for="ch" forName="triangle3" refType="h" fact="0.33"/>
          <dgm:constr type="l" for="ch" forName="triangle3" refType="h" fact="0.33"/>
          <dgm:constr type="h" for="ch" forName="triangle3" refType="h" fact="0.33"/>
          <dgm:constr type="w" for="ch" forName="triangle3" refType="h" fact="0.33"/>
          <dgm:constr type="t" for="ch" forName="triangle4" refType="h" fact="0.33"/>
          <dgm:constr type="l" for="ch" forName="triangle4" refType="h" fact="0.495"/>
          <dgm:constr type="h" for="ch" forName="triangle4" refType="h" fact="0.33"/>
          <dgm:constr type="w" for="ch" forName="triangle4" refType="h" fact="0.33"/>
          <dgm:constr type="t" for="ch" forName="triangle5" refType="h" fact="0.66"/>
          <dgm:constr type="l" for="ch" forName="triangle5"/>
          <dgm:constr type="h" for="ch" forName="triangle5" refType="h" fact="0.33"/>
          <dgm:constr type="w" for="ch" forName="triangle5" refType="h" fact="0.33"/>
          <dgm:constr type="t" for="ch" forName="triangle6" refType="h" fact="0.66"/>
          <dgm:constr type="l" for="ch" forName="triangle6" refType="h" fact="0.165"/>
          <dgm:constr type="h" for="ch" forName="triangle6" refType="h" fact="0.33"/>
          <dgm:constr type="w" for="ch" forName="triangle6" refType="h" fact="0.33"/>
          <dgm:constr type="t" for="ch" forName="triangle7" refType="h" fact="0.66"/>
          <dgm:constr type="l" for="ch" forName="triangle7" refType="h" fact="0.33"/>
          <dgm:constr type="h" for="ch" forName="triangle7" refType="h" fact="0.33"/>
          <dgm:constr type="w" for="ch" forName="triangle7" refType="h" fact="0.33"/>
          <dgm:constr type="t" for="ch" forName="triangle8" refType="h" fact="0.66"/>
          <dgm:constr type="l" for="ch" forName="triangle8" refType="h" fact="0.495"/>
          <dgm:constr type="h" for="ch" forName="triangle8" refType="h" fact="0.33"/>
          <dgm:constr type="w" for="ch" forName="triangle8" refType="h" fact="0.33"/>
          <dgm:constr type="t" for="ch" forName="triangle9" refType="h" fact="0.66"/>
          <dgm:constr type="l" for="ch" forName="triangle9" refType="h" fact="0.66"/>
          <dgm:constr type="h" for="ch" forName="triangle9" refType="h" fact="0.33"/>
          <dgm:constr type="w" for="ch" forName="triangle9" refType="h" fact="0.33"/>
        </dgm:constrLst>
      </dgm:else>
    </dgm:choose>
    <dgm:ruleLst/>
    <dgm:choose name="Name6">
      <dgm:if name="Name7" axis="ch" ptType="node" func="cnt" op="gte" val="1">
        <dgm:layoutNode name="triangle1" styleLbl="node1">
          <dgm:varLst>
            <dgm:bulletEnabled val="1"/>
          </dgm:varLst>
          <dgm:alg type="tx">
            <dgm:param type="txAnchorVertCh" val="mid"/>
          </dgm:alg>
          <dgm:shape xmlns:r="http://schemas.openxmlformats.org/officeDocument/2006/relationships" type="triangle"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8"/>
    </dgm:choose>
    <dgm:choose name="Name9">
      <dgm:if name="Name10" axis="ch" ptType="node" func="cnt" op="gte" val="2">
        <dgm:layoutNode name="triangle2" styleLbl="node1">
          <dgm:varLst>
            <dgm:bulletEnabled val="1"/>
          </dgm:varLst>
          <dgm:alg type="tx">
            <dgm:param type="txAnchorVertCh" val="mid"/>
          </dgm:alg>
          <dgm:shape xmlns:r="http://schemas.openxmlformats.org/officeDocument/2006/relationships" type="triangle" r:blip="">
            <dgm:adjLst/>
          </dgm:shape>
          <dgm:choose name="Name11">
            <dgm:if name="Name12" func="var" arg="dir" op="equ" val="norm">
              <dgm:presOf axis="ch desOrSelf" ptType="node node" st="2 1" cnt="1 0"/>
            </dgm:if>
            <dgm:else name="Name13">
              <dgm:presOf axis="ch desOrSelf" ptType="node node" st="4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3" styleLbl="node1">
          <dgm:varLst>
            <dgm:bulletEnabled val="1"/>
          </dgm:varLst>
          <dgm:alg type="tx">
            <dgm:param type="txAnchorVertCh" val="mid"/>
          </dgm:alg>
          <dgm:shape xmlns:r="http://schemas.openxmlformats.org/officeDocument/2006/relationships" rot="180" type="triangle"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4" styleLbl="node1">
          <dgm:varLst>
            <dgm:bulletEnabled val="1"/>
          </dgm:varLst>
          <dgm:alg type="tx">
            <dgm:param type="txAnchorVertCh" val="mid"/>
          </dgm:alg>
          <dgm:shape xmlns:r="http://schemas.openxmlformats.org/officeDocument/2006/relationships" type="triangle" r:blip="">
            <dgm:adjLst/>
          </dgm:shape>
          <dgm:choose name="Name14">
            <dgm:if name="Name15" func="var" arg="dir" op="equ" val="norm">
              <dgm:presOf axis="ch desOrSelf" ptType="node node" st="4 1" cnt="1 0"/>
            </dgm:if>
            <dgm:else name="Name16">
              <dgm:presOf axis="ch desOrSelf" ptType="node node" st="2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7"/>
    </dgm:choose>
    <dgm:choose name="Name18">
      <dgm:if name="Name19" axis="ch" ptType="node" func="cnt" op="gte" val="5">
        <dgm:layoutNode name="triangle5" styleLbl="node1">
          <dgm:varLst>
            <dgm:bulletEnabled val="1"/>
          </dgm:varLst>
          <dgm:alg type="tx">
            <dgm:param type="txAnchorVertCh" val="mid"/>
          </dgm:alg>
          <dgm:shape xmlns:r="http://schemas.openxmlformats.org/officeDocument/2006/relationships" type="triangle" r:blip="">
            <dgm:adjLst/>
          </dgm:shape>
          <dgm:choose name="Name20">
            <dgm:if name="Name21" func="var" arg="dir" op="equ" val="norm">
              <dgm:presOf axis="ch desOrSelf" ptType="node node" st="5 1" cnt="1 0"/>
            </dgm:if>
            <dgm:else name="Name22">
              <dgm:presOf axis="ch desOrSelf" ptType="node node" st="9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6" styleLbl="node1">
          <dgm:varLst>
            <dgm:bulletEnabled val="1"/>
          </dgm:varLst>
          <dgm:alg type="tx">
            <dgm:param type="txAnchorVertCh" val="mid"/>
          </dgm:alg>
          <dgm:shape xmlns:r="http://schemas.openxmlformats.org/officeDocument/2006/relationships" rot="180" type="triangle" r:blip="">
            <dgm:adjLst/>
          </dgm:shape>
          <dgm:choose name="Name23">
            <dgm:if name="Name24" func="var" arg="dir" op="equ" val="norm">
              <dgm:presOf axis="ch desOrSelf" ptType="node node" st="6 1" cnt="1 0"/>
            </dgm:if>
            <dgm:else name="Name25">
              <dgm:presOf axis="ch desOrSelf" ptType="node node" st="8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7" styleLbl="node1">
          <dgm:varLst>
            <dgm:bulletEnabled val="1"/>
          </dgm:varLst>
          <dgm:alg type="tx">
            <dgm:param type="txAnchorVertCh" val="mid"/>
          </dgm:alg>
          <dgm:shape xmlns:r="http://schemas.openxmlformats.org/officeDocument/2006/relationships" type="triangle" r:blip="">
            <dgm:adjLst/>
          </dgm:shape>
          <dgm:presOf axis="ch desOrSelf" ptType="node node" st="7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8" styleLbl="node1">
          <dgm:varLst>
            <dgm:bulletEnabled val="1"/>
          </dgm:varLst>
          <dgm:alg type="tx">
            <dgm:param type="txAnchorVertCh" val="mid"/>
          </dgm:alg>
          <dgm:shape xmlns:r="http://schemas.openxmlformats.org/officeDocument/2006/relationships" rot="180" type="triangle" r:blip="">
            <dgm:adjLst/>
          </dgm:shape>
          <dgm:choose name="Name26">
            <dgm:if name="Name27" func="var" arg="dir" op="equ" val="norm">
              <dgm:presOf axis="ch desOrSelf" ptType="node node" st="8 1" cnt="1 0"/>
            </dgm:if>
            <dgm:else name="Name28">
              <dgm:presOf axis="ch desOrSelf" ptType="node node" st="6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9" styleLbl="node1">
          <dgm:varLst>
            <dgm:bulletEnabled val="1"/>
          </dgm:varLst>
          <dgm:alg type="tx">
            <dgm:param type="txAnchorVertCh" val="mid"/>
          </dgm:alg>
          <dgm:shape xmlns:r="http://schemas.openxmlformats.org/officeDocument/2006/relationships" type="triangle" r:blip="">
            <dgm:adjLst/>
          </dgm:shape>
          <dgm:choose name="Name29">
            <dgm:if name="Name30" func="var" arg="dir" op="equ" val="norm">
              <dgm:presOf axis="ch desOrSelf" ptType="node node" st="9 1" cnt="1 0"/>
            </dgm:if>
            <dgm:else name="Name31">
              <dgm:presOf axis="ch desOrSelf" ptType="node node" st="5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2"/>
    </dgm:choos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12/2/2019</a:t>
            </a:fld>
            <a:endParaRPr lang="en-US"/>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18T12:54:55.967"/>
    </inkml:context>
    <inkml:brush xml:id="br0">
      <inkml:brushProperty name="width" value="0.05" units="cm"/>
      <inkml:brushProperty name="height" value="0.05" units="cm"/>
      <inkml:brushProperty name="ignorePressure" value="1"/>
    </inkml:brush>
  </inkml:definitions>
  <inkml:trace contextRef="#ctx0" brushRef="#br0">134 1,'-133'0,"188"0,-53 0,-3 0,-6 0,3 0,9 0,5979 0,-5997 0,21 0,14 0,-13 0,-8 0,-3 0,-17 0,926 0,-567 0,-202 0,-34 0,-111 0,10 0,15 0,-29 0,7 0,12 0,12 0,-4 0,-12 0,-12 0,1081 0,-1093 0,19 0,3 0,9 0,1 0,-11 0,-3 0,-12 0,-1 0,8 0,13 0,206 0,-301 0,172 0,-133 0,81 0,-10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18T12:53:05.406"/>
    </inkml:context>
    <inkml:brush xml:id="br0">
      <inkml:brushProperty name="width" value="0.05" units="cm"/>
      <inkml:brushProperty name="height" value="0.05" units="cm"/>
      <inkml:brushProperty name="ignorePressure" value="1"/>
    </inkml:brush>
  </inkml:definitions>
  <inkml:trace contextRef="#ctx0" brushRef="#br0">14347 9729,'0'-4,"0"3,0-1,0 0,0 0,0-1,0 3,0-2,0-2,0-5</inkml:trace>
  <inkml:trace contextRef="#ctx0" brushRef="#br0" timeOffset="15630.501">14347 80,'0'-44,"0"27,0 14,0 6,0 14,0-53,0 9737,0-5510,0 23,0-4184</inkml:trace>
  <inkml:trace contextRef="#ctx0" brushRef="#br0" timeOffset="119654.801">102 1358,'-101'0,"8420"0,-7870 0,-503 0,27 0</inkml:trace>
</inkml:ink>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svg>
</file>

<file path=ppt/media/image24.jpeg>
</file>

<file path=ppt/media/image25.png>
</file>

<file path=ppt/media/image26.png>
</file>

<file path=ppt/media/image27.png>
</file>

<file path=ppt/media/image28.png>
</file>

<file path=ppt/media/image29.jpg>
</file>

<file path=ppt/media/image3.svg>
</file>

<file path=ppt/media/image30.jpg>
</file>

<file path=ppt/media/image31.jpeg>
</file>

<file path=ppt/media/image32.jpeg>
</file>

<file path=ppt/media/image33.png>
</file>

<file path=ppt/media/image34.svg>
</file>

<file path=ppt/media/image35.png>
</file>

<file path=ppt/media/image36.png>
</file>

<file path=ppt/media/image37.png>
</file>

<file path=ppt/media/image38.png>
</file>

<file path=ppt/media/image39.png>
</file>

<file path=ppt/media/image4.png>
</file>

<file path=ppt/media/image40.jpg>
</file>

<file path=ppt/media/image41.png>
</file>

<file path=ppt/media/image42.jpeg>
</file>

<file path=ppt/media/image43.png>
</file>

<file path=ppt/media/image44.svg>
</file>

<file path=ppt/media/image45.png>
</file>

<file path=ppt/media/image46.jpeg>
</file>

<file path=ppt/media/image47.png>
</file>

<file path=ppt/media/image48.svg>
</file>

<file path=ppt/media/image49.png>
</file>

<file path=ppt/media/image5.svg>
</file>

<file path=ppt/media/image50.svg>
</file>

<file path=ppt/media/image51.png>
</file>

<file path=ppt/media/image52.svg>
</file>

<file path=ppt/media/image53.jpg>
</file>

<file path=ppt/media/image6.png>
</file>

<file path=ppt/media/image7.sv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12/2/2019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BC005032-CACB-41D3-8941-D232A114DB9E}"/>
              </a:ext>
            </a:extLst>
          </p:cNvPr>
          <p:cNvSpPr>
            <a:spLocks noGrp="1"/>
          </p:cNvSpPr>
          <p:nvPr>
            <p:ph type="body" idx="1"/>
          </p:nvPr>
        </p:nvSpPr>
        <p:spPr/>
        <p:txBody>
          <a:bodyPr/>
          <a:lstStyle/>
          <a:p>
            <a:pPr marL="0" indent="0">
              <a:buFont typeface="Arial" panose="020B0604020202020204" pitchFamily="34" charset="0"/>
              <a:buNone/>
            </a:pPr>
            <a:r>
              <a:rPr lang="en-GB"/>
              <a:t>History: </a:t>
            </a:r>
            <a:r>
              <a:rPr lang="en-GB" b="1"/>
              <a:t>DO NOT SPEND LONG, TWO MINUTES MAX</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Waterfall: As old as the hills, has been present for all of history. Tribal leaders, chiefs, etc</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Agile: Formed in 1980’s by Agile Alliance. Designed to help with continuous integration and software dev.</a:t>
            </a:r>
            <a:endParaRPr lang="en-IE"/>
          </a:p>
        </p:txBody>
      </p:sp>
    </p:spTree>
    <p:extLst>
      <p:ext uri="{BB962C8B-B14F-4D97-AF65-F5344CB8AC3E}">
        <p14:creationId xmlns:p14="http://schemas.microsoft.com/office/powerpoint/2010/main" val="12378277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1388EEEF-2281-4BBC-BFAF-75495FD7A461}"/>
              </a:ext>
            </a:extLst>
          </p:cNvPr>
          <p:cNvSpPr>
            <a:spLocks noGrp="1"/>
          </p:cNvSpPr>
          <p:nvPr>
            <p:ph type="body" idx="1"/>
          </p:nvPr>
        </p:nvSpPr>
        <p:spPr/>
        <p:txBody>
          <a:bodyPr/>
          <a:lstStyle/>
          <a:p>
            <a:endParaRPr lang="en-IE"/>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Specific Measurable Achievable Relevant Timely</a:t>
            </a:r>
          </a:p>
        </p:txBody>
      </p:sp>
      <p:sp>
        <p:nvSpPr>
          <p:cNvPr id="4" name="Slide Number Placeholder 3"/>
          <p:cNvSpPr>
            <a:spLocks noGrp="1"/>
          </p:cNvSpPr>
          <p:nvPr>
            <p:ph type="sldNum" sz="quarter" idx="5"/>
          </p:nvPr>
        </p:nvSpPr>
        <p:spPr/>
        <p:txBody>
          <a:bodyPr/>
          <a:lstStyle/>
          <a:p>
            <a:fld id="{BE60DC36-8EFA-4378-9855-E019C55AC472}" type="slidenum">
              <a:rPr lang="en-US" smtClean="0"/>
              <a:t>13</a:t>
            </a:fld>
            <a:endParaRPr lang="en-US"/>
          </a:p>
        </p:txBody>
      </p:sp>
    </p:spTree>
    <p:extLst>
      <p:ext uri="{BB962C8B-B14F-4D97-AF65-F5344CB8AC3E}">
        <p14:creationId xmlns:p14="http://schemas.microsoft.com/office/powerpoint/2010/main" val="22004710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 increase in search engine traffic in the next two months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S – up there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M – Re-optimize their best content and  have ten new backlinks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 – Very achievable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R – very important for profit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T – 3 months is very easy </a:t>
            </a:r>
          </a:p>
        </p:txBody>
      </p:sp>
      <p:sp>
        <p:nvSpPr>
          <p:cNvPr id="4" name="Slide Number Placeholder 3"/>
          <p:cNvSpPr>
            <a:spLocks noGrp="1"/>
          </p:cNvSpPr>
          <p:nvPr>
            <p:ph type="sldNum" sz="quarter" idx="5"/>
          </p:nvPr>
        </p:nvSpPr>
        <p:spPr/>
        <p:txBody>
          <a:bodyPr/>
          <a:lstStyle/>
          <a:p>
            <a:fld id="{BE60DC36-8EFA-4378-9855-E019C55AC472}" type="slidenum">
              <a:rPr lang="en-US" smtClean="0"/>
              <a:t>15</a:t>
            </a:fld>
            <a:endParaRPr lang="en-US"/>
          </a:p>
        </p:txBody>
      </p:sp>
    </p:spTree>
    <p:extLst>
      <p:ext uri="{BB962C8B-B14F-4D97-AF65-F5344CB8AC3E}">
        <p14:creationId xmlns:p14="http://schemas.microsoft.com/office/powerpoint/2010/main" val="17888748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2 kg in a few months </a:t>
            </a:r>
          </a:p>
          <a:p>
            <a:r>
              <a:rPr lang="en-US"/>
              <a:t>Working world = selling more computers </a:t>
            </a:r>
          </a:p>
        </p:txBody>
      </p:sp>
      <p:sp>
        <p:nvSpPr>
          <p:cNvPr id="4" name="Slide Number Placeholder 3"/>
          <p:cNvSpPr>
            <a:spLocks noGrp="1"/>
          </p:cNvSpPr>
          <p:nvPr>
            <p:ph type="sldNum" sz="quarter" idx="5"/>
          </p:nvPr>
        </p:nvSpPr>
        <p:spPr/>
        <p:txBody>
          <a:bodyPr/>
          <a:lstStyle/>
          <a:p>
            <a:fld id="{BE60DC36-8EFA-4378-9855-E019C55AC472}" type="slidenum">
              <a:rPr lang="en-US" smtClean="0"/>
              <a:t>18</a:t>
            </a:fld>
            <a:endParaRPr lang="en-US"/>
          </a:p>
        </p:txBody>
      </p:sp>
    </p:spTree>
    <p:extLst>
      <p:ext uri="{BB962C8B-B14F-4D97-AF65-F5344CB8AC3E}">
        <p14:creationId xmlns:p14="http://schemas.microsoft.com/office/powerpoint/2010/main" val="2547304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Goal – sell more comp.</a:t>
            </a:r>
          </a:p>
          <a:p>
            <a:r>
              <a:rPr lang="en-US"/>
              <a:t>Reality – Not selling enough</a:t>
            </a:r>
          </a:p>
          <a:p>
            <a:r>
              <a:rPr lang="en-US"/>
              <a:t>Options -  Hire more In the marketing team/ as engineers</a:t>
            </a:r>
          </a:p>
          <a:p>
            <a:r>
              <a:rPr lang="en-US"/>
              <a:t>Way – Specific steps such as hire two new people for the marketing team</a:t>
            </a:r>
          </a:p>
        </p:txBody>
      </p:sp>
      <p:sp>
        <p:nvSpPr>
          <p:cNvPr id="4" name="Slide Number Placeholder 3"/>
          <p:cNvSpPr>
            <a:spLocks noGrp="1"/>
          </p:cNvSpPr>
          <p:nvPr>
            <p:ph type="sldNum" sz="quarter" idx="5"/>
          </p:nvPr>
        </p:nvSpPr>
        <p:spPr/>
        <p:txBody>
          <a:bodyPr/>
          <a:lstStyle/>
          <a:p>
            <a:fld id="{BE60DC36-8EFA-4378-9855-E019C55AC472}" type="slidenum">
              <a:rPr lang="en-US" smtClean="0"/>
              <a:t>21</a:t>
            </a:fld>
            <a:endParaRPr lang="en-US"/>
          </a:p>
        </p:txBody>
      </p:sp>
    </p:spTree>
    <p:extLst>
      <p:ext uri="{BB962C8B-B14F-4D97-AF65-F5344CB8AC3E}">
        <p14:creationId xmlns:p14="http://schemas.microsoft.com/office/powerpoint/2010/main" val="40901259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a:p>
        </p:txBody>
      </p:sp>
      <p:sp>
        <p:nvSpPr>
          <p:cNvPr id="4" name="Slide Number Placeholder 3"/>
          <p:cNvSpPr>
            <a:spLocks noGrp="1"/>
          </p:cNvSpPr>
          <p:nvPr>
            <p:ph type="sldNum" sz="quarter" idx="5"/>
          </p:nvPr>
        </p:nvSpPr>
        <p:spPr/>
        <p:txBody>
          <a:bodyPr/>
          <a:lstStyle/>
          <a:p>
            <a:fld id="{BE60DC36-8EFA-4378-9855-E019C55AC472}" type="slidenum">
              <a:rPr lang="en-US" smtClean="0"/>
              <a:t>22</a:t>
            </a:fld>
            <a:endParaRPr lang="en-US"/>
          </a:p>
        </p:txBody>
      </p:sp>
    </p:spTree>
    <p:extLst>
      <p:ext uri="{BB962C8B-B14F-4D97-AF65-F5344CB8AC3E}">
        <p14:creationId xmlns:p14="http://schemas.microsoft.com/office/powerpoint/2010/main" val="16126739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E60DC36-8EFA-4378-9855-E019C55AC472}" type="slidenum">
              <a:rPr lang="en-US" smtClean="0"/>
              <a:t>25</a:t>
            </a:fld>
            <a:endParaRPr lang="en-US"/>
          </a:p>
        </p:txBody>
      </p:sp>
    </p:spTree>
    <p:extLst>
      <p:ext uri="{BB962C8B-B14F-4D97-AF65-F5344CB8AC3E}">
        <p14:creationId xmlns:p14="http://schemas.microsoft.com/office/powerpoint/2010/main" val="34281844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E60DC36-8EFA-4378-9855-E019C55AC472}" type="slidenum">
              <a:rPr lang="en-US" smtClean="0"/>
              <a:t>26</a:t>
            </a:fld>
            <a:endParaRPr lang="en-US"/>
          </a:p>
        </p:txBody>
      </p:sp>
    </p:spTree>
    <p:extLst>
      <p:ext uri="{BB962C8B-B14F-4D97-AF65-F5344CB8AC3E}">
        <p14:creationId xmlns:p14="http://schemas.microsoft.com/office/powerpoint/2010/main" val="14455633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goals and aims set in the roadmap are focused on the business and economic growth of the company more than technical tasks.</a:t>
            </a:r>
          </a:p>
          <a:p>
            <a:r>
              <a:rPr lang="en-US"/>
              <a:t>The Product Backlog is divided in the following way:</a:t>
            </a:r>
          </a:p>
          <a:p>
            <a:r>
              <a:rPr lang="en-US">
                <a:cs typeface="+mn-lt"/>
              </a:rPr>
              <a:t>1. Initiatives</a:t>
            </a:r>
          </a:p>
          <a:p>
            <a:r>
              <a:rPr lang="en-US">
                <a:cs typeface="Calibri" panose="020F0502020204030204"/>
              </a:rPr>
              <a:t>2. Themes</a:t>
            </a:r>
          </a:p>
          <a:p>
            <a:r>
              <a:rPr lang="en-US">
                <a:cs typeface="Calibri" panose="020F0502020204030204"/>
              </a:rPr>
              <a:t>3. Features</a:t>
            </a:r>
          </a:p>
          <a:p>
            <a:r>
              <a:rPr lang="en-US">
                <a:cs typeface="Calibri" panose="020F0502020204030204"/>
              </a:rPr>
              <a:t>4. User Stories</a:t>
            </a:r>
          </a:p>
          <a:p>
            <a:r>
              <a:rPr lang="en-US">
                <a:cs typeface="Calibri" panose="020F0502020204030204"/>
              </a:rPr>
              <a:t>5. Tasks</a:t>
            </a:r>
          </a:p>
          <a:p>
            <a:br>
              <a:rPr lang="en-US"/>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BE60DC36-8EFA-4378-9855-E019C55AC472}" type="slidenum">
              <a:rPr lang="en-US" smtClean="0"/>
              <a:t>28</a:t>
            </a:fld>
            <a:endParaRPr lang="en-US"/>
          </a:p>
        </p:txBody>
      </p:sp>
    </p:spTree>
    <p:extLst>
      <p:ext uri="{BB962C8B-B14F-4D97-AF65-F5344CB8AC3E}">
        <p14:creationId xmlns:p14="http://schemas.microsoft.com/office/powerpoint/2010/main" val="5802539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SLIDE 20</a:t>
            </a:r>
            <a:endParaRPr lang="en-US"/>
          </a:p>
          <a:p>
            <a:r>
              <a:rPr lang="en-US"/>
              <a:t>The goals and aims set in the roadmap are focused on the business and economic growth of the company more than technical tasks.</a:t>
            </a:r>
          </a:p>
          <a:p>
            <a:r>
              <a:rPr lang="en-US"/>
              <a:t>The Product Backlog is divided in the following way:</a:t>
            </a:r>
          </a:p>
          <a:p>
            <a:r>
              <a:rPr lang="en-US">
                <a:cs typeface="+mn-lt"/>
              </a:rPr>
              <a:t>1. Initiatives</a:t>
            </a:r>
          </a:p>
          <a:p>
            <a:r>
              <a:rPr lang="en-US">
                <a:cs typeface="Calibri" panose="020F0502020204030204"/>
              </a:rPr>
              <a:t>2. Themes</a:t>
            </a:r>
          </a:p>
          <a:p>
            <a:r>
              <a:rPr lang="en-US">
                <a:cs typeface="Calibri" panose="020F0502020204030204"/>
              </a:rPr>
              <a:t>3. Features</a:t>
            </a:r>
          </a:p>
          <a:p>
            <a:r>
              <a:rPr lang="en-US">
                <a:cs typeface="Calibri" panose="020F0502020204030204"/>
              </a:rPr>
              <a:t>4. User Stories</a:t>
            </a:r>
          </a:p>
          <a:p>
            <a:r>
              <a:rPr lang="en-US">
                <a:cs typeface="Calibri" panose="020F0502020204030204"/>
              </a:rPr>
              <a:t>5. Tasks</a:t>
            </a:r>
          </a:p>
          <a:p>
            <a:endParaRPr lang="en-US">
              <a:cs typeface="Calibri" panose="020F0502020204030204"/>
            </a:endParaRPr>
          </a:p>
          <a:p>
            <a:r>
              <a:rPr lang="en-US">
                <a:cs typeface="Calibri" panose="020F0502020204030204"/>
              </a:rPr>
              <a:t>SLIDE 21</a:t>
            </a:r>
          </a:p>
          <a:p>
            <a:r>
              <a:rPr lang="en-US"/>
              <a:t>This is done in Program Increments Planning (PI Planning). Here, they take 3 months to work on the first features dividing it in 6 sprints of two weeks each. It is important to know that the number of features might be incremented. This is why the project manager has to lead the team as most efficiently as possible.</a:t>
            </a:r>
          </a:p>
          <a:p>
            <a:r>
              <a:rPr lang="en-US"/>
              <a:t>Furthermore, the features are broken up into User Stories. This gives more sense to the features. It is easier to understand and to divide once more into tasks. This way the tasks are simple, small and accessible. The tasks finally deliver value to the product. </a:t>
            </a:r>
          </a:p>
          <a:p>
            <a:br>
              <a:rPr lang="en-US"/>
            </a:br>
            <a:endParaRPr lang="en-US"/>
          </a:p>
          <a:p>
            <a:br>
              <a:rPr lang="en-US">
                <a:cs typeface="+mn-lt"/>
              </a:rPr>
            </a:br>
            <a:endParaRPr lang="en-US">
              <a:cs typeface="Calibri"/>
            </a:endParaRPr>
          </a:p>
          <a:p>
            <a:endParaRPr lang="en-US">
              <a:cs typeface="Calibri"/>
            </a:endParaRPr>
          </a:p>
          <a:p>
            <a:br>
              <a:rPr lang="en-US"/>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BE60DC36-8EFA-4378-9855-E019C55AC472}" type="slidenum">
              <a:rPr lang="en-US" smtClean="0"/>
              <a:t>29</a:t>
            </a:fld>
            <a:endParaRPr lang="en-US"/>
          </a:p>
        </p:txBody>
      </p:sp>
    </p:spTree>
    <p:extLst>
      <p:ext uri="{BB962C8B-B14F-4D97-AF65-F5344CB8AC3E}">
        <p14:creationId xmlns:p14="http://schemas.microsoft.com/office/powerpoint/2010/main" val="2520808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BC005032-CACB-41D3-8941-D232A114DB9E}"/>
              </a:ext>
            </a:extLst>
          </p:cNvPr>
          <p:cNvSpPr>
            <a:spLocks noGrp="1"/>
          </p:cNvSpPr>
          <p:nvPr>
            <p:ph type="body" idx="1"/>
          </p:nvPr>
        </p:nvSpPr>
        <p:spPr/>
        <p:txBody>
          <a:bodyPr/>
          <a:lstStyle/>
          <a:p>
            <a:pPr marL="0" indent="0">
              <a:buFont typeface="Arial" panose="020B0604020202020204" pitchFamily="34" charset="0"/>
              <a:buNone/>
            </a:pPr>
            <a:r>
              <a:rPr lang="en-GB"/>
              <a:t>History: </a:t>
            </a:r>
            <a:r>
              <a:rPr lang="en-GB" b="1"/>
              <a:t>DO NOT SPEND LONG, TWO MINUTES MAX</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Waterfall: As old as the hills, has been present for all of history. Tribal leaders, chiefs, etc</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Agile: Formed in 1980’s by Agile Alliance. Designed to help with continuous integration and software dev.</a:t>
            </a:r>
            <a:endParaRPr lang="en-IE"/>
          </a:p>
        </p:txBody>
      </p:sp>
    </p:spTree>
    <p:extLst>
      <p:ext uri="{BB962C8B-B14F-4D97-AF65-F5344CB8AC3E}">
        <p14:creationId xmlns:p14="http://schemas.microsoft.com/office/powerpoint/2010/main" val="40554286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SLIDE 20</a:t>
            </a:r>
            <a:endParaRPr lang="en-US"/>
          </a:p>
          <a:p>
            <a:r>
              <a:rPr lang="en-US"/>
              <a:t>The goals and aims set in the roadmap are focused on the business and economic growth of the company more than technical tasks.</a:t>
            </a:r>
          </a:p>
          <a:p>
            <a:r>
              <a:rPr lang="en-US"/>
              <a:t>The Product Backlog is divided in the following way:</a:t>
            </a:r>
          </a:p>
          <a:p>
            <a:r>
              <a:rPr lang="en-US">
                <a:cs typeface="+mn-lt"/>
              </a:rPr>
              <a:t>1. Initiatives</a:t>
            </a:r>
          </a:p>
          <a:p>
            <a:r>
              <a:rPr lang="en-US">
                <a:cs typeface="Calibri" panose="020F0502020204030204"/>
              </a:rPr>
              <a:t>2. Themes</a:t>
            </a:r>
          </a:p>
          <a:p>
            <a:r>
              <a:rPr lang="en-US">
                <a:cs typeface="Calibri" panose="020F0502020204030204"/>
              </a:rPr>
              <a:t>3. Features</a:t>
            </a:r>
          </a:p>
          <a:p>
            <a:r>
              <a:rPr lang="en-US">
                <a:cs typeface="Calibri" panose="020F0502020204030204"/>
              </a:rPr>
              <a:t>4. User Stories</a:t>
            </a:r>
          </a:p>
          <a:p>
            <a:r>
              <a:rPr lang="en-US">
                <a:cs typeface="Calibri" panose="020F0502020204030204"/>
              </a:rPr>
              <a:t>5. Tasks</a:t>
            </a:r>
          </a:p>
          <a:p>
            <a:endParaRPr lang="en-US">
              <a:cs typeface="Calibri" panose="020F0502020204030204"/>
            </a:endParaRPr>
          </a:p>
          <a:p>
            <a:r>
              <a:rPr lang="en-US">
                <a:cs typeface="Calibri" panose="020F0502020204030204"/>
              </a:rPr>
              <a:t>SLIDE 21</a:t>
            </a:r>
          </a:p>
          <a:p>
            <a:r>
              <a:rPr lang="en-US"/>
              <a:t>This is done in Program Increments Planning (PI Planning). Here, they take 3 months to work on the first features dividing it in 6 sprints of two weeks each. It is important to know that the number of features might be incremented. This is why the project manager has to lead the team as most efficiently as possible.</a:t>
            </a:r>
          </a:p>
          <a:p>
            <a:r>
              <a:rPr lang="en-US"/>
              <a:t>Furthermore, the features are broken up into User Stories. This gives more sense to the features. It is easier to understand and to divide once more into tasks. This way the tasks are simple, small and accessible. The tasks finally deliver value to the product. </a:t>
            </a:r>
          </a:p>
          <a:p>
            <a:endParaRPr lang="en-US">
              <a:cs typeface="+mn-lt"/>
            </a:endParaRPr>
          </a:p>
          <a:p>
            <a:r>
              <a:rPr lang="en-US">
                <a:cs typeface="+mn-lt"/>
              </a:rPr>
              <a:t>SLIDE 23</a:t>
            </a:r>
          </a:p>
          <a:p>
            <a:r>
              <a:rPr lang="en-US"/>
              <a:t>He also introduced to us the </a:t>
            </a:r>
            <a:r>
              <a:rPr lang="en-US" err="1"/>
              <a:t>MoSCoW</a:t>
            </a:r>
            <a:r>
              <a:rPr lang="en-US"/>
              <a:t> management method. This method is really similar to the technique mentioned earlier to assign priorities to tasks. </a:t>
            </a:r>
            <a:r>
              <a:rPr lang="en-US" err="1"/>
              <a:t>MoSCoW</a:t>
            </a:r>
            <a:r>
              <a:rPr lang="en-US"/>
              <a:t> stands for Must, Should, Could, Won’t be (this time) and it helps with the prioritization of time. This prioritization is assigned by the Product Owner. It helps a lot to the team, as it shows them how to maximize their time.</a:t>
            </a:r>
          </a:p>
          <a:p>
            <a:br>
              <a:rPr lang="en-US"/>
            </a:br>
            <a:endParaRPr lang="en-US"/>
          </a:p>
          <a:p>
            <a:br>
              <a:rPr lang="en-US">
                <a:cs typeface="+mn-lt"/>
              </a:rPr>
            </a:br>
            <a:endParaRPr lang="en-US">
              <a:cs typeface="Calibri"/>
            </a:endParaRPr>
          </a:p>
          <a:p>
            <a:br>
              <a:rPr lang="en-US">
                <a:cs typeface="+mn-lt"/>
              </a:rPr>
            </a:br>
            <a:endParaRPr lang="en-US">
              <a:cs typeface="Calibri"/>
            </a:endParaRPr>
          </a:p>
          <a:p>
            <a:endParaRPr lang="en-US">
              <a:cs typeface="Calibri"/>
            </a:endParaRPr>
          </a:p>
          <a:p>
            <a:br>
              <a:rPr lang="en-US">
                <a:cs typeface="+mn-lt"/>
              </a:rPr>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BE60DC36-8EFA-4378-9855-E019C55AC472}" type="slidenum">
              <a:rPr lang="en-US" smtClean="0"/>
              <a:t>30</a:t>
            </a:fld>
            <a:endParaRPr lang="en-US"/>
          </a:p>
        </p:txBody>
      </p:sp>
    </p:spTree>
    <p:extLst>
      <p:ext uri="{BB962C8B-B14F-4D97-AF65-F5344CB8AC3E}">
        <p14:creationId xmlns:p14="http://schemas.microsoft.com/office/powerpoint/2010/main" val="26942398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SLIDE 20</a:t>
            </a:r>
            <a:endParaRPr lang="en-US"/>
          </a:p>
          <a:p>
            <a:r>
              <a:rPr lang="en-US"/>
              <a:t>The goals and aims set in the roadmap are focused on the business and economic growth of the company more than technical tasks.</a:t>
            </a:r>
          </a:p>
          <a:p>
            <a:r>
              <a:rPr lang="en-US"/>
              <a:t>The Product Backlog is divided in the following way:</a:t>
            </a:r>
          </a:p>
          <a:p>
            <a:r>
              <a:rPr lang="en-US">
                <a:cs typeface="+mn-lt"/>
              </a:rPr>
              <a:t>1. Initiatives</a:t>
            </a:r>
          </a:p>
          <a:p>
            <a:r>
              <a:rPr lang="en-US">
                <a:cs typeface="Calibri" panose="020F0502020204030204"/>
              </a:rPr>
              <a:t>2. Themes</a:t>
            </a:r>
          </a:p>
          <a:p>
            <a:r>
              <a:rPr lang="en-US">
                <a:cs typeface="Calibri" panose="020F0502020204030204"/>
              </a:rPr>
              <a:t>3. Features</a:t>
            </a:r>
          </a:p>
          <a:p>
            <a:r>
              <a:rPr lang="en-US">
                <a:cs typeface="Calibri" panose="020F0502020204030204"/>
              </a:rPr>
              <a:t>4. User Stories</a:t>
            </a:r>
          </a:p>
          <a:p>
            <a:r>
              <a:rPr lang="en-US">
                <a:cs typeface="Calibri" panose="020F0502020204030204"/>
              </a:rPr>
              <a:t>5. Tasks</a:t>
            </a:r>
          </a:p>
          <a:p>
            <a:endParaRPr lang="en-US">
              <a:cs typeface="Calibri" panose="020F0502020204030204"/>
            </a:endParaRPr>
          </a:p>
          <a:p>
            <a:r>
              <a:rPr lang="en-US">
                <a:cs typeface="Calibri" panose="020F0502020204030204"/>
              </a:rPr>
              <a:t>SLIDE 21</a:t>
            </a:r>
          </a:p>
          <a:p>
            <a:r>
              <a:rPr lang="en-US"/>
              <a:t>This is done in Program Increments Planning (PI Planning). Here, they take 3 months to work on the first features dividing it in 6 sprints of two weeks each. It is important to know that the number of features might be incremented. This is why the project manager has to lead the team as most efficiently as possible.</a:t>
            </a:r>
          </a:p>
          <a:p>
            <a:r>
              <a:rPr lang="en-US"/>
              <a:t>Furthermore, the features are broken up into User Stories. This gives more sense to the features. It is easier to understand and to divide once more into tasks. This way the tasks are simple, small and accessible. The tasks finally deliver value to the product. </a:t>
            </a:r>
          </a:p>
          <a:p>
            <a:br>
              <a:rPr lang="en-US"/>
            </a:br>
            <a:endParaRPr lang="en-US"/>
          </a:p>
          <a:p>
            <a:br>
              <a:rPr lang="en-US">
                <a:cs typeface="+mn-lt"/>
              </a:rPr>
            </a:br>
            <a:endParaRPr lang="en-US">
              <a:cs typeface="Calibri"/>
            </a:endParaRPr>
          </a:p>
          <a:p>
            <a:endParaRPr lang="en-US">
              <a:cs typeface="Calibri"/>
            </a:endParaRPr>
          </a:p>
          <a:p>
            <a:br>
              <a:rPr lang="en-US"/>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BE60DC36-8EFA-4378-9855-E019C55AC472}" type="slidenum">
              <a:rPr lang="en-US" smtClean="0"/>
              <a:t>31</a:t>
            </a:fld>
            <a:endParaRPr lang="en-US"/>
          </a:p>
        </p:txBody>
      </p:sp>
    </p:spTree>
    <p:extLst>
      <p:ext uri="{BB962C8B-B14F-4D97-AF65-F5344CB8AC3E}">
        <p14:creationId xmlns:p14="http://schemas.microsoft.com/office/powerpoint/2010/main" val="40798811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SLIDE 20</a:t>
            </a:r>
            <a:endParaRPr lang="en-US"/>
          </a:p>
          <a:p>
            <a:r>
              <a:rPr lang="en-US"/>
              <a:t>The goals and aims set in the roadmap are focused on the business and economic growth of the company more than technical tasks.</a:t>
            </a:r>
          </a:p>
          <a:p>
            <a:r>
              <a:rPr lang="en-US"/>
              <a:t>The Product Backlog is divided in the following way:</a:t>
            </a:r>
          </a:p>
          <a:p>
            <a:r>
              <a:rPr lang="en-US">
                <a:cs typeface="+mn-lt"/>
              </a:rPr>
              <a:t>1. Initiatives</a:t>
            </a:r>
          </a:p>
          <a:p>
            <a:r>
              <a:rPr lang="en-US">
                <a:cs typeface="Calibri" panose="020F0502020204030204"/>
              </a:rPr>
              <a:t>2. Themes</a:t>
            </a:r>
          </a:p>
          <a:p>
            <a:r>
              <a:rPr lang="en-US">
                <a:cs typeface="Calibri" panose="020F0502020204030204"/>
              </a:rPr>
              <a:t>3. Features</a:t>
            </a:r>
          </a:p>
          <a:p>
            <a:r>
              <a:rPr lang="en-US">
                <a:cs typeface="Calibri" panose="020F0502020204030204"/>
              </a:rPr>
              <a:t>4. User Stories</a:t>
            </a:r>
          </a:p>
          <a:p>
            <a:r>
              <a:rPr lang="en-US">
                <a:cs typeface="Calibri" panose="020F0502020204030204"/>
              </a:rPr>
              <a:t>5. Tasks</a:t>
            </a:r>
          </a:p>
          <a:p>
            <a:endParaRPr lang="en-US">
              <a:cs typeface="Calibri" panose="020F0502020204030204"/>
            </a:endParaRPr>
          </a:p>
          <a:p>
            <a:r>
              <a:rPr lang="en-US">
                <a:cs typeface="Calibri" panose="020F0502020204030204"/>
              </a:rPr>
              <a:t>SLIDE 21</a:t>
            </a:r>
          </a:p>
          <a:p>
            <a:r>
              <a:rPr lang="en-US"/>
              <a:t>This is done in Program Increments Planning (PI Planning). Here, they take 3 months to work on the first features dividing it in 6 sprints of two weeks each. It is important to know that the number of features might be incremented. This is why the project manager has to lead the team as most efficiently as possible.</a:t>
            </a:r>
          </a:p>
          <a:p>
            <a:r>
              <a:rPr lang="en-US"/>
              <a:t>Furthermore, the features are broken up into User Stories. This gives more sense to the features. It is easier to understand and to divide once more into tasks. This way the tasks are simple, small and accessible. The tasks finally deliver value to the product. </a:t>
            </a:r>
          </a:p>
          <a:p>
            <a:br>
              <a:rPr lang="en-US">
                <a:cs typeface="+mn-lt"/>
              </a:rPr>
            </a:br>
            <a:r>
              <a:rPr lang="en-US">
                <a:cs typeface="Calibri"/>
              </a:rPr>
              <a:t>SLIDE 26</a:t>
            </a:r>
            <a:endParaRPr lang="en-US"/>
          </a:p>
          <a:p>
            <a:r>
              <a:rPr lang="en-US">
                <a:cs typeface="+mn-lt"/>
              </a:rPr>
              <a:t>Explain what each Burndown chart.</a:t>
            </a:r>
          </a:p>
          <a:p>
            <a:br>
              <a:rPr lang="en-US">
                <a:cs typeface="+mn-lt"/>
              </a:rPr>
            </a:br>
            <a:endParaRPr lang="en-US">
              <a:cs typeface="Calibri"/>
            </a:endParaRPr>
          </a:p>
          <a:p>
            <a:endParaRPr lang="en-US">
              <a:cs typeface="Calibri"/>
            </a:endParaRPr>
          </a:p>
          <a:p>
            <a:br>
              <a:rPr lang="en-US">
                <a:cs typeface="+mn-lt"/>
              </a:rPr>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BE60DC36-8EFA-4378-9855-E019C55AC472}" type="slidenum">
              <a:rPr lang="en-US" smtClean="0"/>
              <a:t>32</a:t>
            </a:fld>
            <a:endParaRPr lang="en-US"/>
          </a:p>
        </p:txBody>
      </p:sp>
    </p:spTree>
    <p:extLst>
      <p:ext uri="{BB962C8B-B14F-4D97-AF65-F5344CB8AC3E}">
        <p14:creationId xmlns:p14="http://schemas.microsoft.com/office/powerpoint/2010/main" val="5251200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SLIDE 20</a:t>
            </a:r>
            <a:endParaRPr lang="en-US"/>
          </a:p>
          <a:p>
            <a:r>
              <a:rPr lang="en-US"/>
              <a:t>The goals and aims set in the roadmap are focused on the business and economic growth of the company more than technical tasks.</a:t>
            </a:r>
          </a:p>
          <a:p>
            <a:r>
              <a:rPr lang="en-US"/>
              <a:t>The Product Backlog is divided in the following way:</a:t>
            </a:r>
          </a:p>
          <a:p>
            <a:r>
              <a:rPr lang="en-US">
                <a:cs typeface="+mn-lt"/>
              </a:rPr>
              <a:t>1. Initiatives</a:t>
            </a:r>
          </a:p>
          <a:p>
            <a:r>
              <a:rPr lang="en-US">
                <a:cs typeface="Calibri" panose="020F0502020204030204"/>
              </a:rPr>
              <a:t>2. Themes</a:t>
            </a:r>
          </a:p>
          <a:p>
            <a:r>
              <a:rPr lang="en-US">
                <a:cs typeface="Calibri" panose="020F0502020204030204"/>
              </a:rPr>
              <a:t>3. Features</a:t>
            </a:r>
          </a:p>
          <a:p>
            <a:r>
              <a:rPr lang="en-US">
                <a:cs typeface="Calibri" panose="020F0502020204030204"/>
              </a:rPr>
              <a:t>4. User Stories</a:t>
            </a:r>
          </a:p>
          <a:p>
            <a:r>
              <a:rPr lang="en-US">
                <a:cs typeface="Calibri" panose="020F0502020204030204"/>
              </a:rPr>
              <a:t>5. Tasks</a:t>
            </a:r>
          </a:p>
          <a:p>
            <a:endParaRPr lang="en-US">
              <a:cs typeface="Calibri" panose="020F0502020204030204"/>
            </a:endParaRPr>
          </a:p>
          <a:p>
            <a:r>
              <a:rPr lang="en-US">
                <a:cs typeface="Calibri" panose="020F0502020204030204"/>
              </a:rPr>
              <a:t>SLIDE 21</a:t>
            </a:r>
          </a:p>
          <a:p>
            <a:r>
              <a:rPr lang="en-US"/>
              <a:t>This is done in Program Increments Planning (PI Planning). Here, they take 3 months to work on the first features dividing it in 6 sprints of two weeks each. It is important to know that the number of features might be incremented. This is why the project manager has to lead the team as most efficiently as possible.</a:t>
            </a:r>
          </a:p>
          <a:p>
            <a:r>
              <a:rPr lang="en-US"/>
              <a:t>Furthermore, the features are broken up into User Stories. This gives more sense to the features. It is easier to understand and to divide once more into tasks. This way the tasks are simple, small and accessible. The tasks finally deliver value to the product. </a:t>
            </a:r>
          </a:p>
          <a:p>
            <a:br>
              <a:rPr lang="en-US">
                <a:cs typeface="+mn-lt"/>
              </a:rPr>
            </a:br>
            <a:r>
              <a:rPr lang="en-US">
                <a:cs typeface="Calibri"/>
              </a:rPr>
              <a:t>SLIDE 26</a:t>
            </a:r>
            <a:endParaRPr lang="en-US"/>
          </a:p>
          <a:p>
            <a:r>
              <a:rPr lang="en-US">
                <a:cs typeface="+mn-lt"/>
              </a:rPr>
              <a:t>Explain what each Burndown chart.</a:t>
            </a:r>
          </a:p>
          <a:p>
            <a:br>
              <a:rPr lang="en-US">
                <a:cs typeface="+mn-lt"/>
              </a:rPr>
            </a:br>
            <a:endParaRPr lang="en-US">
              <a:cs typeface="Calibri"/>
            </a:endParaRPr>
          </a:p>
          <a:p>
            <a:endParaRPr lang="en-US">
              <a:cs typeface="Calibri"/>
            </a:endParaRPr>
          </a:p>
          <a:p>
            <a:br>
              <a:rPr lang="en-US">
                <a:cs typeface="+mn-lt"/>
              </a:rPr>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BE60DC36-8EFA-4378-9855-E019C55AC472}" type="slidenum">
              <a:rPr lang="en-US" smtClean="0"/>
              <a:t>33</a:t>
            </a:fld>
            <a:endParaRPr lang="en-US"/>
          </a:p>
        </p:txBody>
      </p:sp>
    </p:spTree>
    <p:extLst>
      <p:ext uri="{BB962C8B-B14F-4D97-AF65-F5344CB8AC3E}">
        <p14:creationId xmlns:p14="http://schemas.microsoft.com/office/powerpoint/2010/main" val="14169158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SLIDE 20</a:t>
            </a:r>
            <a:endParaRPr lang="en-US"/>
          </a:p>
          <a:p>
            <a:r>
              <a:rPr lang="en-US"/>
              <a:t>The goals and aims set in the roadmap are focused on the business and economic growth of the company more than technical tasks.</a:t>
            </a:r>
          </a:p>
          <a:p>
            <a:r>
              <a:rPr lang="en-US"/>
              <a:t>The Product Backlog is divided in the following way:</a:t>
            </a:r>
          </a:p>
          <a:p>
            <a:r>
              <a:rPr lang="en-US">
                <a:cs typeface="+mn-lt"/>
              </a:rPr>
              <a:t>1. Initiatives</a:t>
            </a:r>
          </a:p>
          <a:p>
            <a:r>
              <a:rPr lang="en-US">
                <a:cs typeface="Calibri" panose="020F0502020204030204"/>
              </a:rPr>
              <a:t>2. Themes</a:t>
            </a:r>
          </a:p>
          <a:p>
            <a:r>
              <a:rPr lang="en-US">
                <a:cs typeface="Calibri" panose="020F0502020204030204"/>
              </a:rPr>
              <a:t>3. Features</a:t>
            </a:r>
          </a:p>
          <a:p>
            <a:r>
              <a:rPr lang="en-US">
                <a:cs typeface="Calibri" panose="020F0502020204030204"/>
              </a:rPr>
              <a:t>4. User Stories</a:t>
            </a:r>
          </a:p>
          <a:p>
            <a:r>
              <a:rPr lang="en-US">
                <a:cs typeface="Calibri" panose="020F0502020204030204"/>
              </a:rPr>
              <a:t>5. Tasks</a:t>
            </a:r>
          </a:p>
          <a:p>
            <a:endParaRPr lang="en-US">
              <a:cs typeface="Calibri" panose="020F0502020204030204"/>
            </a:endParaRPr>
          </a:p>
          <a:p>
            <a:r>
              <a:rPr lang="en-US">
                <a:cs typeface="Calibri" panose="020F0502020204030204"/>
              </a:rPr>
              <a:t>SLIDE 21</a:t>
            </a:r>
          </a:p>
          <a:p>
            <a:r>
              <a:rPr lang="en-US"/>
              <a:t>This is done in Program Increments Planning (PI Planning). Here, they take 3 months to work on the first features dividing it in 6 sprints of two weeks each. It is important to know that the number of features might be incremented. This is why the project manager has to lead the team as most efficiently as possible.</a:t>
            </a:r>
          </a:p>
          <a:p>
            <a:r>
              <a:rPr lang="en-US"/>
              <a:t>Furthermore, the features are broken up into User Stories. This gives more sense to the features. It is easier to understand and to divide once more into tasks. This way the tasks are simple, small and accessible. The tasks finally deliver value to the product. </a:t>
            </a:r>
          </a:p>
          <a:p>
            <a:br>
              <a:rPr lang="en-US">
                <a:cs typeface="+mn-lt"/>
              </a:rPr>
            </a:br>
            <a:r>
              <a:rPr lang="en-US">
                <a:cs typeface="Calibri"/>
              </a:rPr>
              <a:t>SLIDE 26</a:t>
            </a:r>
            <a:endParaRPr lang="en-US"/>
          </a:p>
          <a:p>
            <a:r>
              <a:rPr lang="en-US">
                <a:cs typeface="+mn-lt"/>
              </a:rPr>
              <a:t>Explain what each Burndown chart.</a:t>
            </a:r>
          </a:p>
          <a:p>
            <a:endParaRPr lang="en-US">
              <a:cs typeface="+mn-lt"/>
            </a:endParaRPr>
          </a:p>
          <a:p>
            <a:r>
              <a:rPr lang="en-US">
                <a:cs typeface="+mn-lt"/>
              </a:rPr>
              <a:t>SLIDE 27</a:t>
            </a:r>
          </a:p>
          <a:p>
            <a:r>
              <a:rPr lang="en-US"/>
              <a:t>When we study we also want to be as efficient as possible. There are lots of homework and study to do in an evening. We have to be disciplined enough to do the work efficiently. To do so I have some techniques to help you as well as sharing my experience using some of these techniques. </a:t>
            </a:r>
          </a:p>
          <a:p>
            <a:br>
              <a:rPr lang="en-US"/>
            </a:br>
            <a:endParaRPr lang="en-US"/>
          </a:p>
          <a:p>
            <a:endParaRPr lang="en-US">
              <a:cs typeface="+mn-lt"/>
            </a:endParaRPr>
          </a:p>
          <a:p>
            <a:br>
              <a:rPr lang="en-US">
                <a:cs typeface="+mn-lt"/>
              </a:rPr>
            </a:br>
            <a:endParaRPr lang="en-US">
              <a:cs typeface="Calibri"/>
            </a:endParaRPr>
          </a:p>
          <a:p>
            <a:endParaRPr lang="en-US">
              <a:cs typeface="Calibri"/>
            </a:endParaRPr>
          </a:p>
          <a:p>
            <a:br>
              <a:rPr lang="en-US">
                <a:cs typeface="+mn-lt"/>
              </a:rPr>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BE60DC36-8EFA-4378-9855-E019C55AC472}" type="slidenum">
              <a:rPr lang="en-US" smtClean="0"/>
              <a:t>35</a:t>
            </a:fld>
            <a:endParaRPr lang="en-US"/>
          </a:p>
        </p:txBody>
      </p:sp>
    </p:spTree>
    <p:extLst>
      <p:ext uri="{BB962C8B-B14F-4D97-AF65-F5344CB8AC3E}">
        <p14:creationId xmlns:p14="http://schemas.microsoft.com/office/powerpoint/2010/main" val="39968169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SLIDE 20</a:t>
            </a:r>
            <a:endParaRPr lang="en-US" dirty="0"/>
          </a:p>
          <a:p>
            <a:r>
              <a:rPr lang="en-US" dirty="0"/>
              <a:t>The goals and aims set in the roadmap are focused on the business and economic growth of the company more than technical tasks.</a:t>
            </a:r>
          </a:p>
          <a:p>
            <a:r>
              <a:rPr lang="en-US" dirty="0"/>
              <a:t>The Product Backlog is divided in the following way:</a:t>
            </a:r>
          </a:p>
          <a:p>
            <a:r>
              <a:rPr lang="en-US" dirty="0">
                <a:cs typeface="+mn-lt"/>
              </a:rPr>
              <a:t>1. Initiatives</a:t>
            </a:r>
          </a:p>
          <a:p>
            <a:r>
              <a:rPr lang="en-US" dirty="0">
                <a:cs typeface="Calibri" panose="020F0502020204030204"/>
              </a:rPr>
              <a:t>2. Themes</a:t>
            </a:r>
          </a:p>
          <a:p>
            <a:r>
              <a:rPr lang="en-US" dirty="0">
                <a:cs typeface="Calibri" panose="020F0502020204030204"/>
              </a:rPr>
              <a:t>3. Features</a:t>
            </a:r>
          </a:p>
          <a:p>
            <a:r>
              <a:rPr lang="en-US" dirty="0">
                <a:cs typeface="Calibri" panose="020F0502020204030204"/>
              </a:rPr>
              <a:t>4. User Stories</a:t>
            </a:r>
          </a:p>
          <a:p>
            <a:r>
              <a:rPr lang="en-US" dirty="0">
                <a:cs typeface="Calibri" panose="020F0502020204030204"/>
              </a:rPr>
              <a:t>5. Tasks</a:t>
            </a:r>
          </a:p>
          <a:p>
            <a:endParaRPr lang="en-US" dirty="0">
              <a:cs typeface="Calibri" panose="020F0502020204030204"/>
            </a:endParaRPr>
          </a:p>
          <a:p>
            <a:r>
              <a:rPr lang="en-US" dirty="0">
                <a:cs typeface="Calibri" panose="020F0502020204030204"/>
              </a:rPr>
              <a:t>SLIDE 21</a:t>
            </a:r>
          </a:p>
          <a:p>
            <a:r>
              <a:rPr lang="en-US" dirty="0"/>
              <a:t>This is done in Program Increments Planning (PI Planning). Here, they take 3 months to work on the first features dividing it in 6 sprints of two weeks each. It is important to know that the number of features might be incremented. This is why the project manager has to lead the team as most efficiently as possible.</a:t>
            </a:r>
          </a:p>
          <a:p>
            <a:r>
              <a:rPr lang="en-US" dirty="0"/>
              <a:t>Furthermore, the features are broken up into User Stories. This gives more sense to the features. It is easier to understand and to divide once more into tasks. This way the tasks are simple, small and accessible. The tasks finally deliver value to the product. </a:t>
            </a:r>
          </a:p>
          <a:p>
            <a:br>
              <a:rPr lang="en-US" dirty="0">
                <a:cs typeface="+mn-lt"/>
              </a:rPr>
            </a:br>
            <a:r>
              <a:rPr lang="en-US" dirty="0">
                <a:cs typeface="Calibri"/>
              </a:rPr>
              <a:t>SLIDE 26</a:t>
            </a:r>
            <a:endParaRPr lang="en-US" dirty="0"/>
          </a:p>
          <a:p>
            <a:r>
              <a:rPr lang="en-US" dirty="0">
                <a:cs typeface="+mn-lt"/>
              </a:rPr>
              <a:t>Explain what each Burndown chart.</a:t>
            </a:r>
          </a:p>
          <a:p>
            <a:endParaRPr lang="en-US" dirty="0">
              <a:cs typeface="+mn-lt"/>
            </a:endParaRPr>
          </a:p>
          <a:p>
            <a:r>
              <a:rPr lang="en-US" dirty="0">
                <a:cs typeface="+mn-lt"/>
              </a:rPr>
              <a:t>SLIDE 27</a:t>
            </a:r>
          </a:p>
          <a:p>
            <a:r>
              <a:rPr lang="en-US" dirty="0"/>
              <a:t>When we study we also want to be as efficient as possible. There are lots of homework and study to do in an evening. We have to be disciplined enough to do the work efficiently. To do so I have some techniques to help you as well as sharing my experience using some of these techniques. </a:t>
            </a:r>
          </a:p>
          <a:p>
            <a:br>
              <a:rPr lang="en-US" dirty="0"/>
            </a:br>
            <a:endParaRPr lang="en-US" dirty="0"/>
          </a:p>
          <a:p>
            <a:endParaRPr lang="en-US" dirty="0">
              <a:cs typeface="+mn-lt"/>
            </a:endParaRPr>
          </a:p>
          <a:p>
            <a:br>
              <a:rPr lang="en-US" dirty="0">
                <a:cs typeface="+mn-lt"/>
              </a:rPr>
            </a:br>
            <a:endParaRPr lang="en-US" dirty="0">
              <a:cs typeface="Calibri"/>
            </a:endParaRPr>
          </a:p>
          <a:p>
            <a:endParaRPr lang="en-US" dirty="0">
              <a:cs typeface="Calibri"/>
            </a:endParaRPr>
          </a:p>
          <a:p>
            <a:br>
              <a:rPr lang="en-US" dirty="0">
                <a:cs typeface="+mn-lt"/>
              </a:rPr>
            </a:b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BE60DC36-8EFA-4378-9855-E019C55AC472}" type="slidenum">
              <a:rPr lang="en-US" smtClean="0"/>
              <a:t>36</a:t>
            </a:fld>
            <a:endParaRPr lang="en-US"/>
          </a:p>
        </p:txBody>
      </p:sp>
    </p:spTree>
    <p:extLst>
      <p:ext uri="{BB962C8B-B14F-4D97-AF65-F5344CB8AC3E}">
        <p14:creationId xmlns:p14="http://schemas.microsoft.com/office/powerpoint/2010/main" val="9348050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SLIDE 20</a:t>
            </a:r>
            <a:endParaRPr lang="en-US"/>
          </a:p>
          <a:p>
            <a:r>
              <a:rPr lang="en-US"/>
              <a:t>The goals and aims set in the roadmap are focused on the business and economic growth of the company more than technical tasks.</a:t>
            </a:r>
          </a:p>
          <a:p>
            <a:r>
              <a:rPr lang="en-US"/>
              <a:t>The Product Backlog is divided in the following way:</a:t>
            </a:r>
          </a:p>
          <a:p>
            <a:r>
              <a:rPr lang="en-US">
                <a:cs typeface="+mn-lt"/>
              </a:rPr>
              <a:t>1. Initiatives</a:t>
            </a:r>
          </a:p>
          <a:p>
            <a:r>
              <a:rPr lang="en-US">
                <a:cs typeface="Calibri" panose="020F0502020204030204"/>
              </a:rPr>
              <a:t>2. Themes</a:t>
            </a:r>
          </a:p>
          <a:p>
            <a:r>
              <a:rPr lang="en-US">
                <a:cs typeface="Calibri" panose="020F0502020204030204"/>
              </a:rPr>
              <a:t>3. Features</a:t>
            </a:r>
          </a:p>
          <a:p>
            <a:r>
              <a:rPr lang="en-US">
                <a:cs typeface="Calibri" panose="020F0502020204030204"/>
              </a:rPr>
              <a:t>4. User Stories</a:t>
            </a:r>
          </a:p>
          <a:p>
            <a:r>
              <a:rPr lang="en-US">
                <a:cs typeface="Calibri" panose="020F0502020204030204"/>
              </a:rPr>
              <a:t>5. Tasks</a:t>
            </a:r>
          </a:p>
          <a:p>
            <a:endParaRPr lang="en-US">
              <a:cs typeface="Calibri" panose="020F0502020204030204"/>
            </a:endParaRPr>
          </a:p>
          <a:p>
            <a:r>
              <a:rPr lang="en-US">
                <a:cs typeface="Calibri" panose="020F0502020204030204"/>
              </a:rPr>
              <a:t>SLIDE 21</a:t>
            </a:r>
          </a:p>
          <a:p>
            <a:r>
              <a:rPr lang="en-US"/>
              <a:t>This is done in Program Increments Planning (PI Planning). Here, they take 3 months to work on the first features dividing it in 6 sprints of two weeks each. It is important to know that the number of features might be incremented. This is why the project manager has to lead the team as most efficiently as possible.</a:t>
            </a:r>
          </a:p>
          <a:p>
            <a:r>
              <a:rPr lang="en-US"/>
              <a:t>Furthermore, the features are broken up into User Stories. This gives more sense to the features. It is easier to understand and to divide once more into tasks. This way the tasks are simple, small and accessible. The tasks finally deliver value to the product. </a:t>
            </a:r>
          </a:p>
          <a:p>
            <a:br>
              <a:rPr lang="en-US">
                <a:cs typeface="+mn-lt"/>
              </a:rPr>
            </a:br>
            <a:r>
              <a:rPr lang="en-US">
                <a:cs typeface="Calibri"/>
              </a:rPr>
              <a:t>SLIDE 26</a:t>
            </a:r>
            <a:endParaRPr lang="en-US"/>
          </a:p>
          <a:p>
            <a:r>
              <a:rPr lang="en-US">
                <a:cs typeface="+mn-lt"/>
              </a:rPr>
              <a:t>Explain what each Burndown chart.</a:t>
            </a:r>
          </a:p>
          <a:p>
            <a:endParaRPr lang="en-US">
              <a:cs typeface="+mn-lt"/>
            </a:endParaRPr>
          </a:p>
          <a:p>
            <a:r>
              <a:rPr lang="en-US">
                <a:cs typeface="+mn-lt"/>
              </a:rPr>
              <a:t>SLIDE 27</a:t>
            </a:r>
          </a:p>
          <a:p>
            <a:r>
              <a:rPr lang="en-US"/>
              <a:t>When we study we also want to be as efficient as possible. There are lots of homework and study to do in an evening. We have to be disciplined enough to do the work efficiently. To do so I have some techniques to help you as well as sharing my experience using some of these techniques. </a:t>
            </a:r>
          </a:p>
          <a:p>
            <a:br>
              <a:rPr lang="en-US"/>
            </a:br>
            <a:endParaRPr lang="en-US"/>
          </a:p>
          <a:p>
            <a:endParaRPr lang="en-US">
              <a:cs typeface="+mn-lt"/>
            </a:endParaRPr>
          </a:p>
          <a:p>
            <a:br>
              <a:rPr lang="en-US">
                <a:cs typeface="+mn-lt"/>
              </a:rPr>
            </a:br>
            <a:endParaRPr lang="en-US">
              <a:cs typeface="Calibri"/>
            </a:endParaRPr>
          </a:p>
          <a:p>
            <a:endParaRPr lang="en-US">
              <a:cs typeface="Calibri"/>
            </a:endParaRPr>
          </a:p>
          <a:p>
            <a:br>
              <a:rPr lang="en-US">
                <a:cs typeface="+mn-lt"/>
              </a:rPr>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BE60DC36-8EFA-4378-9855-E019C55AC472}" type="slidenum">
              <a:rPr lang="en-US" smtClean="0"/>
              <a:t>37</a:t>
            </a:fld>
            <a:endParaRPr lang="en-US"/>
          </a:p>
        </p:txBody>
      </p:sp>
    </p:spTree>
    <p:extLst>
      <p:ext uri="{BB962C8B-B14F-4D97-AF65-F5344CB8AC3E}">
        <p14:creationId xmlns:p14="http://schemas.microsoft.com/office/powerpoint/2010/main" val="1399619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SLIDE 20</a:t>
            </a:r>
            <a:endParaRPr lang="en-US"/>
          </a:p>
          <a:p>
            <a:r>
              <a:rPr lang="en-US"/>
              <a:t>The goals and aims set in the roadmap are focused on the business and economic growth of the company more than technical tasks.</a:t>
            </a:r>
          </a:p>
          <a:p>
            <a:r>
              <a:rPr lang="en-US"/>
              <a:t>The Product Backlog is divided in the following way:</a:t>
            </a:r>
          </a:p>
          <a:p>
            <a:r>
              <a:rPr lang="en-US">
                <a:cs typeface="+mn-lt"/>
              </a:rPr>
              <a:t>1. Initiatives</a:t>
            </a:r>
          </a:p>
          <a:p>
            <a:r>
              <a:rPr lang="en-US">
                <a:cs typeface="Calibri" panose="020F0502020204030204"/>
              </a:rPr>
              <a:t>2. Themes</a:t>
            </a:r>
          </a:p>
          <a:p>
            <a:r>
              <a:rPr lang="en-US">
                <a:cs typeface="Calibri" panose="020F0502020204030204"/>
              </a:rPr>
              <a:t>3. Features</a:t>
            </a:r>
          </a:p>
          <a:p>
            <a:r>
              <a:rPr lang="en-US">
                <a:cs typeface="Calibri" panose="020F0502020204030204"/>
              </a:rPr>
              <a:t>4. User Stories</a:t>
            </a:r>
          </a:p>
          <a:p>
            <a:r>
              <a:rPr lang="en-US">
                <a:cs typeface="Calibri" panose="020F0502020204030204"/>
              </a:rPr>
              <a:t>5. Tasks</a:t>
            </a:r>
          </a:p>
          <a:p>
            <a:endParaRPr lang="en-US">
              <a:cs typeface="Calibri" panose="020F0502020204030204"/>
            </a:endParaRPr>
          </a:p>
          <a:p>
            <a:r>
              <a:rPr lang="en-US">
                <a:cs typeface="Calibri" panose="020F0502020204030204"/>
              </a:rPr>
              <a:t>SLIDE 21</a:t>
            </a:r>
          </a:p>
          <a:p>
            <a:r>
              <a:rPr lang="en-US"/>
              <a:t>This is done in Program Increments Planning (PI Planning). Here, they take 3 months to work on the first features dividing it in 6 sprints of two weeks each. It is important to know that the number of features might be incremented. This is why the project manager has to lead the team as most efficiently as possible.</a:t>
            </a:r>
          </a:p>
          <a:p>
            <a:r>
              <a:rPr lang="en-US"/>
              <a:t>Furthermore, the features are broken up into User Stories. This gives more sense to the features. It is easier to understand and to divide once more into tasks. This way the tasks are simple, small and accessible. The tasks finally deliver value to the product. </a:t>
            </a:r>
          </a:p>
          <a:p>
            <a:br>
              <a:rPr lang="en-US">
                <a:cs typeface="+mn-lt"/>
              </a:rPr>
            </a:br>
            <a:r>
              <a:rPr lang="en-US">
                <a:cs typeface="Calibri"/>
              </a:rPr>
              <a:t>SLIDE 26</a:t>
            </a:r>
            <a:endParaRPr lang="en-US"/>
          </a:p>
          <a:p>
            <a:r>
              <a:rPr lang="en-US">
                <a:cs typeface="+mn-lt"/>
              </a:rPr>
              <a:t>Explain what each Burndown chart.</a:t>
            </a:r>
          </a:p>
          <a:p>
            <a:endParaRPr lang="en-US">
              <a:cs typeface="+mn-lt"/>
            </a:endParaRPr>
          </a:p>
          <a:p>
            <a:r>
              <a:rPr lang="en-US">
                <a:cs typeface="+mn-lt"/>
              </a:rPr>
              <a:t>SLIDE 27</a:t>
            </a:r>
          </a:p>
          <a:p>
            <a:r>
              <a:rPr lang="en-US"/>
              <a:t>When we study we also want to be as efficient as possible. There are lots of homework and study to do in an evening. We have to be disciplined enough to do the work efficiently. To do so I have some techniques to help you as well as sharing my experience using some of these techniques. </a:t>
            </a:r>
          </a:p>
          <a:p>
            <a:br>
              <a:rPr lang="en-US"/>
            </a:br>
            <a:endParaRPr lang="en-US"/>
          </a:p>
          <a:p>
            <a:endParaRPr lang="en-US">
              <a:cs typeface="+mn-lt"/>
            </a:endParaRPr>
          </a:p>
          <a:p>
            <a:br>
              <a:rPr lang="en-US">
                <a:cs typeface="+mn-lt"/>
              </a:rPr>
            </a:br>
            <a:endParaRPr lang="en-US">
              <a:cs typeface="Calibri"/>
            </a:endParaRPr>
          </a:p>
          <a:p>
            <a:endParaRPr lang="en-US">
              <a:cs typeface="Calibri"/>
            </a:endParaRPr>
          </a:p>
          <a:p>
            <a:br>
              <a:rPr lang="en-US">
                <a:cs typeface="+mn-lt"/>
              </a:rPr>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BE60DC36-8EFA-4378-9855-E019C55AC472}" type="slidenum">
              <a:rPr lang="en-US" smtClean="0"/>
              <a:t>38</a:t>
            </a:fld>
            <a:endParaRPr lang="en-US"/>
          </a:p>
        </p:txBody>
      </p:sp>
    </p:spTree>
    <p:extLst>
      <p:ext uri="{BB962C8B-B14F-4D97-AF65-F5344CB8AC3E}">
        <p14:creationId xmlns:p14="http://schemas.microsoft.com/office/powerpoint/2010/main" val="1134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84D615E-7765-49BC-9FD3-66B96A79DF95}"/>
              </a:ext>
            </a:extLst>
          </p:cNvPr>
          <p:cNvSpPr>
            <a:spLocks noGrp="1"/>
          </p:cNvSpPr>
          <p:nvPr>
            <p:ph type="body" idx="1"/>
          </p:nvPr>
        </p:nvSpPr>
        <p:spPr/>
        <p:txBody>
          <a:bodyPr/>
          <a:lstStyle/>
          <a:p>
            <a:pPr marL="0" indent="0">
              <a:buFont typeface="Arial" panose="020B0604020202020204" pitchFamily="34" charset="0"/>
              <a:buNone/>
            </a:pPr>
            <a:r>
              <a:rPr lang="en-GB"/>
              <a:t>Describe Agile:</a:t>
            </a:r>
          </a:p>
          <a:p>
            <a:pPr marL="0" indent="0">
              <a:buFont typeface="Arial" panose="020B0604020202020204" pitchFamily="34" charset="0"/>
              <a:buNone/>
            </a:pPr>
            <a:endParaRPr lang="en-GB"/>
          </a:p>
          <a:p>
            <a:pPr marL="171450" indent="-171450">
              <a:buFont typeface="Arial" panose="020B0604020202020204" pitchFamily="34" charset="0"/>
              <a:buChar char="•"/>
            </a:pPr>
            <a:r>
              <a:rPr lang="en-GB"/>
              <a:t>Scrum: Brain-Storming, thinking together as a group. </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Daily-</a:t>
            </a:r>
            <a:r>
              <a:rPr lang="en-GB" err="1"/>
              <a:t>Standup</a:t>
            </a:r>
            <a:r>
              <a:rPr lang="en-GB"/>
              <a:t>: Daily event, what you did yesterday, what you did today, what you will do tomorrow: problems faced.</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IE"/>
              <a:t>Decentralised Thinking: Related to scrum, brain-storming. Group decisions, free flowing ideas. </a:t>
            </a:r>
          </a:p>
          <a:p>
            <a:pPr marL="171450" indent="-171450">
              <a:buFont typeface="Arial" panose="020B0604020202020204" pitchFamily="34" charset="0"/>
              <a:buChar char="•"/>
            </a:pPr>
            <a:endParaRPr lang="en-IE"/>
          </a:p>
          <a:p>
            <a:pPr marL="171450" indent="-171450">
              <a:buFont typeface="Arial" panose="020B0604020202020204" pitchFamily="34" charset="0"/>
              <a:buChar char="•"/>
            </a:pPr>
            <a:r>
              <a:rPr lang="en-IE"/>
              <a:t>Group Accountability: Everybody in the group is accountable for the groups performance. As everyone had input. </a:t>
            </a:r>
          </a:p>
        </p:txBody>
      </p:sp>
    </p:spTree>
    <p:extLst>
      <p:ext uri="{BB962C8B-B14F-4D97-AF65-F5344CB8AC3E}">
        <p14:creationId xmlns:p14="http://schemas.microsoft.com/office/powerpoint/2010/main" val="1508571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09C3F136-25FE-4278-BA35-669CE6C6A97C}"/>
              </a:ext>
            </a:extLst>
          </p:cNvPr>
          <p:cNvSpPr>
            <a:spLocks noGrp="1"/>
          </p:cNvSpPr>
          <p:nvPr>
            <p:ph type="body" idx="1"/>
          </p:nvPr>
        </p:nvSpPr>
        <p:spPr/>
        <p:txBody>
          <a:bodyPr/>
          <a:lstStyle/>
          <a:p>
            <a:r>
              <a:rPr lang="en-GB"/>
              <a:t>Describe Waterfall:</a:t>
            </a:r>
          </a:p>
          <a:p>
            <a:endParaRPr lang="en-GB"/>
          </a:p>
          <a:p>
            <a:pPr marL="171450" indent="-171450">
              <a:buFont typeface="Arial" panose="020B0604020202020204" pitchFamily="34" charset="0"/>
              <a:buChar char="•"/>
            </a:pPr>
            <a:r>
              <a:rPr lang="en-GB"/>
              <a:t>Centralised Command: In contrast to agile, the project manager is the only one who makes ideas. </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Leadership Responsibility: All responsibility is placed on the project manager, if the project fails. It’s their fault.</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Ease of Management: As all orders come from the top, the project managers word is law. This makes things easy to manage as there is little to no objections.</a:t>
            </a:r>
            <a:endParaRPr lang="en-IE"/>
          </a:p>
        </p:txBody>
      </p:sp>
    </p:spTree>
    <p:extLst>
      <p:ext uri="{BB962C8B-B14F-4D97-AF65-F5344CB8AC3E}">
        <p14:creationId xmlns:p14="http://schemas.microsoft.com/office/powerpoint/2010/main" val="1399997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D17FF7E4-3FFF-4ABB-8FAE-3AF8E66BCB3D}"/>
              </a:ext>
            </a:extLst>
          </p:cNvPr>
          <p:cNvSpPr>
            <a:spLocks noGrp="1"/>
          </p:cNvSpPr>
          <p:nvPr>
            <p:ph type="body" idx="1"/>
          </p:nvPr>
        </p:nvSpPr>
        <p:spPr/>
        <p:txBody>
          <a:bodyPr/>
          <a:lstStyle/>
          <a:p>
            <a:pPr marL="171450" indent="-171450">
              <a:buFont typeface="Arial" panose="020B0604020202020204" pitchFamily="34" charset="0"/>
              <a:buChar char="•"/>
            </a:pPr>
            <a:r>
              <a:rPr lang="en-GB"/>
              <a:t>Simply, describe how we used a cut down version of Agile and the differences between our version and industry.</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Describe why we chose Agile, and why students should chose it too.</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Describe why it’s used in Software Development (Continuous dev) over Waterfall.</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Explain that most of the complex Agile concepts will be explained later by Nicholas and Ethan. (GROW, etc).</a:t>
            </a:r>
            <a:endParaRPr lang="en-IE"/>
          </a:p>
        </p:txBody>
      </p:sp>
    </p:spTree>
    <p:extLst>
      <p:ext uri="{BB962C8B-B14F-4D97-AF65-F5344CB8AC3E}">
        <p14:creationId xmlns:p14="http://schemas.microsoft.com/office/powerpoint/2010/main" val="23970421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Trello:</a:t>
            </a:r>
          </a:p>
          <a:p>
            <a:endParaRPr lang="en-GB"/>
          </a:p>
          <a:p>
            <a:pPr marL="171450" indent="-171450">
              <a:buFont typeface="Arial" panose="020B0604020202020204" pitchFamily="34" charset="0"/>
              <a:buChar char="•"/>
            </a:pPr>
            <a:r>
              <a:rPr lang="en-GB"/>
              <a:t>Talk about what Trello is.</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How great Trello is.</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Industry uses it to manage projects.</a:t>
            </a:r>
          </a:p>
          <a:p>
            <a:pPr marL="171450" indent="-171450">
              <a:buFont typeface="Arial" panose="020B0604020202020204" pitchFamily="34" charset="0"/>
              <a:buChar char="•"/>
            </a:pPr>
            <a:endParaRPr lang="en-GB"/>
          </a:p>
          <a:p>
            <a:pPr marL="171450" indent="-171450">
              <a:buFont typeface="Arial" panose="020B0604020202020204" pitchFamily="34" charset="0"/>
              <a:buChar char="•"/>
            </a:pPr>
            <a:r>
              <a:rPr lang="en-GB"/>
              <a:t>It is also excellent for student managed projects. </a:t>
            </a:r>
          </a:p>
          <a:p>
            <a:pPr marL="171450" indent="-171450">
              <a:buFont typeface="Arial" panose="020B0604020202020204" pitchFamily="34" charset="0"/>
              <a:buChar char="•"/>
            </a:pPr>
            <a:endParaRPr lang="en-GB"/>
          </a:p>
        </p:txBody>
      </p:sp>
      <p:sp>
        <p:nvSpPr>
          <p:cNvPr id="4" name="Slide Number Placeholder 3"/>
          <p:cNvSpPr>
            <a:spLocks noGrp="1"/>
          </p:cNvSpPr>
          <p:nvPr>
            <p:ph type="sldNum" sz="quarter" idx="5"/>
          </p:nvPr>
        </p:nvSpPr>
        <p:spPr/>
        <p:txBody>
          <a:bodyPr/>
          <a:lstStyle/>
          <a:p>
            <a:fld id="{BE60DC36-8EFA-4378-9855-E019C55AC472}" type="slidenum">
              <a:rPr lang="en-US" smtClean="0"/>
              <a:t>8</a:t>
            </a:fld>
            <a:endParaRPr lang="en-US"/>
          </a:p>
        </p:txBody>
      </p:sp>
    </p:spTree>
    <p:extLst>
      <p:ext uri="{BB962C8B-B14F-4D97-AF65-F5344CB8AC3E}">
        <p14:creationId xmlns:p14="http://schemas.microsoft.com/office/powerpoint/2010/main" val="1144606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9425C19C-2C4B-47D1-A7A1-04D4E9E8FBEC}"/>
              </a:ext>
            </a:extLst>
          </p:cNvPr>
          <p:cNvSpPr>
            <a:spLocks noGrp="1"/>
          </p:cNvSpPr>
          <p:nvPr>
            <p:ph type="body" idx="1"/>
          </p:nvPr>
        </p:nvSpPr>
        <p:spPr/>
        <p:txBody>
          <a:bodyPr/>
          <a:lstStyle/>
          <a:p>
            <a:pPr marL="171450" indent="-171450">
              <a:buFont typeface="Arial" panose="020B0604020202020204" pitchFamily="34" charset="0"/>
              <a:buChar char="•"/>
            </a:pPr>
            <a:r>
              <a:rPr lang="en-GB"/>
              <a:t>Describe in your own words what we did well. </a:t>
            </a:r>
            <a:endParaRPr lang="en-IE"/>
          </a:p>
        </p:txBody>
      </p:sp>
    </p:spTree>
    <p:extLst>
      <p:ext uri="{BB962C8B-B14F-4D97-AF65-F5344CB8AC3E}">
        <p14:creationId xmlns:p14="http://schemas.microsoft.com/office/powerpoint/2010/main" val="10894510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32EFA630-99EC-4BFB-A7DB-87D40D0EB558}"/>
              </a:ext>
            </a:extLst>
          </p:cNvPr>
          <p:cNvSpPr>
            <a:spLocks noGrp="1"/>
          </p:cNvSpPr>
          <p:nvPr>
            <p:ph type="body" idx="1"/>
          </p:nvPr>
        </p:nvSpPr>
        <p:spPr/>
        <p:txBody>
          <a:bodyPr/>
          <a:lstStyle/>
          <a:p>
            <a:pPr marL="171450" indent="-171450">
              <a:buFont typeface="Arial" panose="020B0604020202020204" pitchFamily="34" charset="0"/>
              <a:buChar char="•"/>
            </a:pPr>
            <a:r>
              <a:rPr lang="en-GB"/>
              <a:t>Describe in our own words what we could have improved on.</a:t>
            </a:r>
            <a:endParaRPr lang="en-IE"/>
          </a:p>
        </p:txBody>
      </p:sp>
    </p:spTree>
    <p:extLst>
      <p:ext uri="{BB962C8B-B14F-4D97-AF65-F5344CB8AC3E}">
        <p14:creationId xmlns:p14="http://schemas.microsoft.com/office/powerpoint/2010/main" val="1590861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a:p>
        </p:txBody>
      </p:sp>
      <p:sp>
        <p:nvSpPr>
          <p:cNvPr id="4" name="Slide Number Placeholder 3"/>
          <p:cNvSpPr>
            <a:spLocks noGrp="1"/>
          </p:cNvSpPr>
          <p:nvPr>
            <p:ph type="sldNum" sz="quarter" idx="5"/>
          </p:nvPr>
        </p:nvSpPr>
        <p:spPr/>
        <p:txBody>
          <a:bodyPr/>
          <a:lstStyle/>
          <a:p>
            <a:fld id="{BE60DC36-8EFA-4378-9855-E019C55AC472}" type="slidenum">
              <a:rPr lang="en-US" smtClean="0"/>
              <a:t>11</a:t>
            </a:fld>
            <a:endParaRPr lang="en-US"/>
          </a:p>
        </p:txBody>
      </p:sp>
    </p:spTree>
    <p:extLst>
      <p:ext uri="{BB962C8B-B14F-4D97-AF65-F5344CB8AC3E}">
        <p14:creationId xmlns:p14="http://schemas.microsoft.com/office/powerpoint/2010/main" val="1975091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12/2/2019</a:t>
            </a:fld>
            <a:endParaRPr lang="en-US"/>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12/2/2019</a:t>
            </a:fld>
            <a:endParaRPr lang="en-US"/>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12/2/2019</a:t>
            </a:fld>
            <a:endParaRPr lang="en-US"/>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a:p>
        </p:txBody>
      </p:sp>
    </p:spTree>
    <p:extLst>
      <p:ext uri="{BB962C8B-B14F-4D97-AF65-F5344CB8AC3E}">
        <p14:creationId xmlns:p14="http://schemas.microsoft.com/office/powerpoint/2010/main" val="17468042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A5F83-8A96-43E2-80A1-DE38C7178F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E"/>
          </a:p>
        </p:txBody>
      </p:sp>
      <p:sp>
        <p:nvSpPr>
          <p:cNvPr id="3" name="Subtitle 2">
            <a:extLst>
              <a:ext uri="{FF2B5EF4-FFF2-40B4-BE49-F238E27FC236}">
                <a16:creationId xmlns:a16="http://schemas.microsoft.com/office/drawing/2014/main" id="{2B326A39-2473-4BA9-A6F9-076CBE4B49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E"/>
          </a:p>
        </p:txBody>
      </p:sp>
      <p:sp>
        <p:nvSpPr>
          <p:cNvPr id="4" name="Date Placeholder 3">
            <a:extLst>
              <a:ext uri="{FF2B5EF4-FFF2-40B4-BE49-F238E27FC236}">
                <a16:creationId xmlns:a16="http://schemas.microsoft.com/office/drawing/2014/main" id="{56F7624C-9642-4AB7-977E-CA3521856A98}"/>
              </a:ext>
            </a:extLst>
          </p:cNvPr>
          <p:cNvSpPr>
            <a:spLocks noGrp="1"/>
          </p:cNvSpPr>
          <p:nvPr>
            <p:ph type="dt" sz="half" idx="10"/>
          </p:nvPr>
        </p:nvSpPr>
        <p:spPr/>
        <p:txBody>
          <a:bodyPr/>
          <a:lstStyle/>
          <a:p>
            <a:fld id="{BE388428-9224-43F6-83E1-062C3ADC11A2}" type="datetimeFigureOut">
              <a:rPr lang="en-IE" smtClean="0"/>
              <a:t>02/12/2019</a:t>
            </a:fld>
            <a:endParaRPr lang="en-IE"/>
          </a:p>
        </p:txBody>
      </p:sp>
      <p:sp>
        <p:nvSpPr>
          <p:cNvPr id="5" name="Footer Placeholder 4">
            <a:extLst>
              <a:ext uri="{FF2B5EF4-FFF2-40B4-BE49-F238E27FC236}">
                <a16:creationId xmlns:a16="http://schemas.microsoft.com/office/drawing/2014/main" id="{AB681C70-4CFA-463A-9665-7398EB93DE6C}"/>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0EC62BEE-D36E-40A4-9F86-7BDED7FEA617}"/>
              </a:ext>
            </a:extLst>
          </p:cNvPr>
          <p:cNvSpPr>
            <a:spLocks noGrp="1"/>
          </p:cNvSpPr>
          <p:nvPr>
            <p:ph type="sldNum" sz="quarter" idx="12"/>
          </p:nvPr>
        </p:nvSpPr>
        <p:spPr/>
        <p:txBody>
          <a:bodyPr/>
          <a:lstStyle/>
          <a:p>
            <a:fld id="{46DC0D58-A915-4CE0-9C0A-003AB610EEC5}" type="slidenum">
              <a:rPr lang="en-IE" smtClean="0"/>
              <a:t>‹#›</a:t>
            </a:fld>
            <a:endParaRPr lang="en-IE"/>
          </a:p>
        </p:txBody>
      </p:sp>
    </p:spTree>
    <p:extLst>
      <p:ext uri="{BB962C8B-B14F-4D97-AF65-F5344CB8AC3E}">
        <p14:creationId xmlns:p14="http://schemas.microsoft.com/office/powerpoint/2010/main" val="6797594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F491F-9D77-44DD-B87A-CB6BA977FF58}"/>
              </a:ext>
            </a:extLst>
          </p:cNvPr>
          <p:cNvSpPr>
            <a:spLocks noGrp="1"/>
          </p:cNvSpPr>
          <p:nvPr>
            <p:ph type="title"/>
          </p:nvPr>
        </p:nvSpPr>
        <p:spPr/>
        <p:txBody>
          <a:bodyPr/>
          <a:lstStyle/>
          <a:p>
            <a:r>
              <a:rPr lang="en-US"/>
              <a:t>Click to edit Master title style</a:t>
            </a:r>
            <a:endParaRPr lang="en-IE"/>
          </a:p>
        </p:txBody>
      </p:sp>
      <p:sp>
        <p:nvSpPr>
          <p:cNvPr id="3" name="Content Placeholder 2">
            <a:extLst>
              <a:ext uri="{FF2B5EF4-FFF2-40B4-BE49-F238E27FC236}">
                <a16:creationId xmlns:a16="http://schemas.microsoft.com/office/drawing/2014/main" id="{F0C10015-4900-4EB7-A1ED-A0539F7E4D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D653F0B6-2893-41E1-B453-D99C27E8D761}"/>
              </a:ext>
            </a:extLst>
          </p:cNvPr>
          <p:cNvSpPr>
            <a:spLocks noGrp="1"/>
          </p:cNvSpPr>
          <p:nvPr>
            <p:ph type="dt" sz="half" idx="10"/>
          </p:nvPr>
        </p:nvSpPr>
        <p:spPr/>
        <p:txBody>
          <a:bodyPr/>
          <a:lstStyle/>
          <a:p>
            <a:fld id="{BE388428-9224-43F6-83E1-062C3ADC11A2}" type="datetimeFigureOut">
              <a:rPr lang="en-IE" smtClean="0"/>
              <a:t>02/12/2019</a:t>
            </a:fld>
            <a:endParaRPr lang="en-IE"/>
          </a:p>
        </p:txBody>
      </p:sp>
      <p:sp>
        <p:nvSpPr>
          <p:cNvPr id="5" name="Footer Placeholder 4">
            <a:extLst>
              <a:ext uri="{FF2B5EF4-FFF2-40B4-BE49-F238E27FC236}">
                <a16:creationId xmlns:a16="http://schemas.microsoft.com/office/drawing/2014/main" id="{7C138D8E-5B85-4190-BA25-44BFACB9D0D1}"/>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A62E3758-9FB8-4722-8697-52E7C640490E}"/>
              </a:ext>
            </a:extLst>
          </p:cNvPr>
          <p:cNvSpPr>
            <a:spLocks noGrp="1"/>
          </p:cNvSpPr>
          <p:nvPr>
            <p:ph type="sldNum" sz="quarter" idx="12"/>
          </p:nvPr>
        </p:nvSpPr>
        <p:spPr/>
        <p:txBody>
          <a:bodyPr/>
          <a:lstStyle/>
          <a:p>
            <a:fld id="{46DC0D58-A915-4CE0-9C0A-003AB610EEC5}" type="slidenum">
              <a:rPr lang="en-IE" smtClean="0"/>
              <a:t>‹#›</a:t>
            </a:fld>
            <a:endParaRPr lang="en-IE"/>
          </a:p>
        </p:txBody>
      </p:sp>
    </p:spTree>
    <p:extLst>
      <p:ext uri="{BB962C8B-B14F-4D97-AF65-F5344CB8AC3E}">
        <p14:creationId xmlns:p14="http://schemas.microsoft.com/office/powerpoint/2010/main" val="8899525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77A84-A886-4295-9715-3111D4E4C4F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E"/>
          </a:p>
        </p:txBody>
      </p:sp>
      <p:sp>
        <p:nvSpPr>
          <p:cNvPr id="3" name="Text Placeholder 2">
            <a:extLst>
              <a:ext uri="{FF2B5EF4-FFF2-40B4-BE49-F238E27FC236}">
                <a16:creationId xmlns:a16="http://schemas.microsoft.com/office/drawing/2014/main" id="{5CACA7E8-00E7-4FD3-AFC8-3E495A8FF5D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BD5255-8676-4354-8760-F95901A35831}"/>
              </a:ext>
            </a:extLst>
          </p:cNvPr>
          <p:cNvSpPr>
            <a:spLocks noGrp="1"/>
          </p:cNvSpPr>
          <p:nvPr>
            <p:ph type="dt" sz="half" idx="10"/>
          </p:nvPr>
        </p:nvSpPr>
        <p:spPr/>
        <p:txBody>
          <a:bodyPr/>
          <a:lstStyle/>
          <a:p>
            <a:fld id="{BE388428-9224-43F6-83E1-062C3ADC11A2}" type="datetimeFigureOut">
              <a:rPr lang="en-IE" smtClean="0"/>
              <a:t>02/12/2019</a:t>
            </a:fld>
            <a:endParaRPr lang="en-IE"/>
          </a:p>
        </p:txBody>
      </p:sp>
      <p:sp>
        <p:nvSpPr>
          <p:cNvPr id="5" name="Footer Placeholder 4">
            <a:extLst>
              <a:ext uri="{FF2B5EF4-FFF2-40B4-BE49-F238E27FC236}">
                <a16:creationId xmlns:a16="http://schemas.microsoft.com/office/drawing/2014/main" id="{A37F4A7D-558F-4D2A-84C6-52F659B6C6DE}"/>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BF592B44-1728-468C-AD24-144CFD1DD6CC}"/>
              </a:ext>
            </a:extLst>
          </p:cNvPr>
          <p:cNvSpPr>
            <a:spLocks noGrp="1"/>
          </p:cNvSpPr>
          <p:nvPr>
            <p:ph type="sldNum" sz="quarter" idx="12"/>
          </p:nvPr>
        </p:nvSpPr>
        <p:spPr/>
        <p:txBody>
          <a:bodyPr/>
          <a:lstStyle/>
          <a:p>
            <a:fld id="{46DC0D58-A915-4CE0-9C0A-003AB610EEC5}" type="slidenum">
              <a:rPr lang="en-IE" smtClean="0"/>
              <a:t>‹#›</a:t>
            </a:fld>
            <a:endParaRPr lang="en-IE"/>
          </a:p>
        </p:txBody>
      </p:sp>
    </p:spTree>
    <p:extLst>
      <p:ext uri="{BB962C8B-B14F-4D97-AF65-F5344CB8AC3E}">
        <p14:creationId xmlns:p14="http://schemas.microsoft.com/office/powerpoint/2010/main" val="18065264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D178B-031F-4C81-9DD7-81EB48687A73}"/>
              </a:ext>
            </a:extLst>
          </p:cNvPr>
          <p:cNvSpPr>
            <a:spLocks noGrp="1"/>
          </p:cNvSpPr>
          <p:nvPr>
            <p:ph type="title"/>
          </p:nvPr>
        </p:nvSpPr>
        <p:spPr/>
        <p:txBody>
          <a:bodyPr/>
          <a:lstStyle/>
          <a:p>
            <a:r>
              <a:rPr lang="en-US"/>
              <a:t>Click to edit Master title style</a:t>
            </a:r>
            <a:endParaRPr lang="en-IE"/>
          </a:p>
        </p:txBody>
      </p:sp>
      <p:sp>
        <p:nvSpPr>
          <p:cNvPr id="3" name="Content Placeholder 2">
            <a:extLst>
              <a:ext uri="{FF2B5EF4-FFF2-40B4-BE49-F238E27FC236}">
                <a16:creationId xmlns:a16="http://schemas.microsoft.com/office/drawing/2014/main" id="{DDDCFACB-F5E8-4D30-929A-53DA37059FF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Content Placeholder 3">
            <a:extLst>
              <a:ext uri="{FF2B5EF4-FFF2-40B4-BE49-F238E27FC236}">
                <a16:creationId xmlns:a16="http://schemas.microsoft.com/office/drawing/2014/main" id="{554184EF-857D-4F88-9AC4-EEA338D73C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Date Placeholder 4">
            <a:extLst>
              <a:ext uri="{FF2B5EF4-FFF2-40B4-BE49-F238E27FC236}">
                <a16:creationId xmlns:a16="http://schemas.microsoft.com/office/drawing/2014/main" id="{1D8FE1DC-B0FD-4BD7-A3A8-ACEE0320A99E}"/>
              </a:ext>
            </a:extLst>
          </p:cNvPr>
          <p:cNvSpPr>
            <a:spLocks noGrp="1"/>
          </p:cNvSpPr>
          <p:nvPr>
            <p:ph type="dt" sz="half" idx="10"/>
          </p:nvPr>
        </p:nvSpPr>
        <p:spPr/>
        <p:txBody>
          <a:bodyPr/>
          <a:lstStyle/>
          <a:p>
            <a:fld id="{BE388428-9224-43F6-83E1-062C3ADC11A2}" type="datetimeFigureOut">
              <a:rPr lang="en-IE" smtClean="0"/>
              <a:t>02/12/2019</a:t>
            </a:fld>
            <a:endParaRPr lang="en-IE"/>
          </a:p>
        </p:txBody>
      </p:sp>
      <p:sp>
        <p:nvSpPr>
          <p:cNvPr id="6" name="Footer Placeholder 5">
            <a:extLst>
              <a:ext uri="{FF2B5EF4-FFF2-40B4-BE49-F238E27FC236}">
                <a16:creationId xmlns:a16="http://schemas.microsoft.com/office/drawing/2014/main" id="{406E6F04-0CDE-4A15-8DD5-095A0F5DF7A1}"/>
              </a:ext>
            </a:extLst>
          </p:cNvPr>
          <p:cNvSpPr>
            <a:spLocks noGrp="1"/>
          </p:cNvSpPr>
          <p:nvPr>
            <p:ph type="ftr" sz="quarter" idx="11"/>
          </p:nvPr>
        </p:nvSpPr>
        <p:spPr/>
        <p:txBody>
          <a:bodyPr/>
          <a:lstStyle/>
          <a:p>
            <a:endParaRPr lang="en-IE"/>
          </a:p>
        </p:txBody>
      </p:sp>
      <p:sp>
        <p:nvSpPr>
          <p:cNvPr id="7" name="Slide Number Placeholder 6">
            <a:extLst>
              <a:ext uri="{FF2B5EF4-FFF2-40B4-BE49-F238E27FC236}">
                <a16:creationId xmlns:a16="http://schemas.microsoft.com/office/drawing/2014/main" id="{1CA1814E-E7D0-472B-A71F-35AF957B47D1}"/>
              </a:ext>
            </a:extLst>
          </p:cNvPr>
          <p:cNvSpPr>
            <a:spLocks noGrp="1"/>
          </p:cNvSpPr>
          <p:nvPr>
            <p:ph type="sldNum" sz="quarter" idx="12"/>
          </p:nvPr>
        </p:nvSpPr>
        <p:spPr/>
        <p:txBody>
          <a:bodyPr/>
          <a:lstStyle/>
          <a:p>
            <a:fld id="{46DC0D58-A915-4CE0-9C0A-003AB610EEC5}" type="slidenum">
              <a:rPr lang="en-IE" smtClean="0"/>
              <a:t>‹#›</a:t>
            </a:fld>
            <a:endParaRPr lang="en-IE"/>
          </a:p>
        </p:txBody>
      </p:sp>
    </p:spTree>
    <p:extLst>
      <p:ext uri="{BB962C8B-B14F-4D97-AF65-F5344CB8AC3E}">
        <p14:creationId xmlns:p14="http://schemas.microsoft.com/office/powerpoint/2010/main" val="33957113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EC98B-E510-4D4E-9625-20B778CB2E4E}"/>
              </a:ext>
            </a:extLst>
          </p:cNvPr>
          <p:cNvSpPr>
            <a:spLocks noGrp="1"/>
          </p:cNvSpPr>
          <p:nvPr>
            <p:ph type="title"/>
          </p:nvPr>
        </p:nvSpPr>
        <p:spPr>
          <a:xfrm>
            <a:off x="839788" y="365125"/>
            <a:ext cx="10515600" cy="1325563"/>
          </a:xfrm>
        </p:spPr>
        <p:txBody>
          <a:bodyPr/>
          <a:lstStyle/>
          <a:p>
            <a:r>
              <a:rPr lang="en-US"/>
              <a:t>Click to edit Master title style</a:t>
            </a:r>
            <a:endParaRPr lang="en-IE"/>
          </a:p>
        </p:txBody>
      </p:sp>
      <p:sp>
        <p:nvSpPr>
          <p:cNvPr id="3" name="Text Placeholder 2">
            <a:extLst>
              <a:ext uri="{FF2B5EF4-FFF2-40B4-BE49-F238E27FC236}">
                <a16:creationId xmlns:a16="http://schemas.microsoft.com/office/drawing/2014/main" id="{02D3EAA4-105F-4887-8306-7E140E4478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215C76-5998-4EA3-A810-480B864976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Text Placeholder 4">
            <a:extLst>
              <a:ext uri="{FF2B5EF4-FFF2-40B4-BE49-F238E27FC236}">
                <a16:creationId xmlns:a16="http://schemas.microsoft.com/office/drawing/2014/main" id="{ACCAF1FC-40A1-475D-8FD8-0939EE64D7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7BD775-553E-4FBB-AB14-BDC1F3C24F8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7" name="Date Placeholder 6">
            <a:extLst>
              <a:ext uri="{FF2B5EF4-FFF2-40B4-BE49-F238E27FC236}">
                <a16:creationId xmlns:a16="http://schemas.microsoft.com/office/drawing/2014/main" id="{3E17B387-AB29-4F5E-80F6-743092965D4B}"/>
              </a:ext>
            </a:extLst>
          </p:cNvPr>
          <p:cNvSpPr>
            <a:spLocks noGrp="1"/>
          </p:cNvSpPr>
          <p:nvPr>
            <p:ph type="dt" sz="half" idx="10"/>
          </p:nvPr>
        </p:nvSpPr>
        <p:spPr/>
        <p:txBody>
          <a:bodyPr/>
          <a:lstStyle/>
          <a:p>
            <a:fld id="{BE388428-9224-43F6-83E1-062C3ADC11A2}" type="datetimeFigureOut">
              <a:rPr lang="en-IE" smtClean="0"/>
              <a:t>02/12/2019</a:t>
            </a:fld>
            <a:endParaRPr lang="en-IE"/>
          </a:p>
        </p:txBody>
      </p:sp>
      <p:sp>
        <p:nvSpPr>
          <p:cNvPr id="8" name="Footer Placeholder 7">
            <a:extLst>
              <a:ext uri="{FF2B5EF4-FFF2-40B4-BE49-F238E27FC236}">
                <a16:creationId xmlns:a16="http://schemas.microsoft.com/office/drawing/2014/main" id="{F0A218C5-BAE9-4A55-AA75-B715DB1D06BD}"/>
              </a:ext>
            </a:extLst>
          </p:cNvPr>
          <p:cNvSpPr>
            <a:spLocks noGrp="1"/>
          </p:cNvSpPr>
          <p:nvPr>
            <p:ph type="ftr" sz="quarter" idx="11"/>
          </p:nvPr>
        </p:nvSpPr>
        <p:spPr/>
        <p:txBody>
          <a:bodyPr/>
          <a:lstStyle/>
          <a:p>
            <a:endParaRPr lang="en-IE"/>
          </a:p>
        </p:txBody>
      </p:sp>
      <p:sp>
        <p:nvSpPr>
          <p:cNvPr id="9" name="Slide Number Placeholder 8">
            <a:extLst>
              <a:ext uri="{FF2B5EF4-FFF2-40B4-BE49-F238E27FC236}">
                <a16:creationId xmlns:a16="http://schemas.microsoft.com/office/drawing/2014/main" id="{60BFD838-B7A1-45D1-BCA9-BA599D6A55F4}"/>
              </a:ext>
            </a:extLst>
          </p:cNvPr>
          <p:cNvSpPr>
            <a:spLocks noGrp="1"/>
          </p:cNvSpPr>
          <p:nvPr>
            <p:ph type="sldNum" sz="quarter" idx="12"/>
          </p:nvPr>
        </p:nvSpPr>
        <p:spPr/>
        <p:txBody>
          <a:bodyPr/>
          <a:lstStyle/>
          <a:p>
            <a:fld id="{46DC0D58-A915-4CE0-9C0A-003AB610EEC5}" type="slidenum">
              <a:rPr lang="en-IE" smtClean="0"/>
              <a:t>‹#›</a:t>
            </a:fld>
            <a:endParaRPr lang="en-IE"/>
          </a:p>
        </p:txBody>
      </p:sp>
    </p:spTree>
    <p:extLst>
      <p:ext uri="{BB962C8B-B14F-4D97-AF65-F5344CB8AC3E}">
        <p14:creationId xmlns:p14="http://schemas.microsoft.com/office/powerpoint/2010/main" val="715504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EB6AF-A071-430E-8478-1291451834EE}"/>
              </a:ext>
            </a:extLst>
          </p:cNvPr>
          <p:cNvSpPr>
            <a:spLocks noGrp="1"/>
          </p:cNvSpPr>
          <p:nvPr>
            <p:ph type="title"/>
          </p:nvPr>
        </p:nvSpPr>
        <p:spPr/>
        <p:txBody>
          <a:bodyPr/>
          <a:lstStyle/>
          <a:p>
            <a:r>
              <a:rPr lang="en-US"/>
              <a:t>Click to edit Master title style</a:t>
            </a:r>
            <a:endParaRPr lang="en-IE"/>
          </a:p>
        </p:txBody>
      </p:sp>
      <p:sp>
        <p:nvSpPr>
          <p:cNvPr id="3" name="Date Placeholder 2">
            <a:extLst>
              <a:ext uri="{FF2B5EF4-FFF2-40B4-BE49-F238E27FC236}">
                <a16:creationId xmlns:a16="http://schemas.microsoft.com/office/drawing/2014/main" id="{D4350327-D159-4449-8A3F-5EED279012A0}"/>
              </a:ext>
            </a:extLst>
          </p:cNvPr>
          <p:cNvSpPr>
            <a:spLocks noGrp="1"/>
          </p:cNvSpPr>
          <p:nvPr>
            <p:ph type="dt" sz="half" idx="10"/>
          </p:nvPr>
        </p:nvSpPr>
        <p:spPr/>
        <p:txBody>
          <a:bodyPr/>
          <a:lstStyle/>
          <a:p>
            <a:fld id="{BE388428-9224-43F6-83E1-062C3ADC11A2}" type="datetimeFigureOut">
              <a:rPr lang="en-IE" smtClean="0"/>
              <a:t>02/12/2019</a:t>
            </a:fld>
            <a:endParaRPr lang="en-IE"/>
          </a:p>
        </p:txBody>
      </p:sp>
      <p:sp>
        <p:nvSpPr>
          <p:cNvPr id="4" name="Footer Placeholder 3">
            <a:extLst>
              <a:ext uri="{FF2B5EF4-FFF2-40B4-BE49-F238E27FC236}">
                <a16:creationId xmlns:a16="http://schemas.microsoft.com/office/drawing/2014/main" id="{BE79C43E-1CC4-46EA-AED2-56F346EF5B36}"/>
              </a:ext>
            </a:extLst>
          </p:cNvPr>
          <p:cNvSpPr>
            <a:spLocks noGrp="1"/>
          </p:cNvSpPr>
          <p:nvPr>
            <p:ph type="ftr" sz="quarter" idx="11"/>
          </p:nvPr>
        </p:nvSpPr>
        <p:spPr/>
        <p:txBody>
          <a:bodyPr/>
          <a:lstStyle/>
          <a:p>
            <a:endParaRPr lang="en-IE"/>
          </a:p>
        </p:txBody>
      </p:sp>
      <p:sp>
        <p:nvSpPr>
          <p:cNvPr id="5" name="Slide Number Placeholder 4">
            <a:extLst>
              <a:ext uri="{FF2B5EF4-FFF2-40B4-BE49-F238E27FC236}">
                <a16:creationId xmlns:a16="http://schemas.microsoft.com/office/drawing/2014/main" id="{6F94483F-D10B-417E-8D4E-22BC729114DB}"/>
              </a:ext>
            </a:extLst>
          </p:cNvPr>
          <p:cNvSpPr>
            <a:spLocks noGrp="1"/>
          </p:cNvSpPr>
          <p:nvPr>
            <p:ph type="sldNum" sz="quarter" idx="12"/>
          </p:nvPr>
        </p:nvSpPr>
        <p:spPr/>
        <p:txBody>
          <a:bodyPr/>
          <a:lstStyle/>
          <a:p>
            <a:fld id="{46DC0D58-A915-4CE0-9C0A-003AB610EEC5}" type="slidenum">
              <a:rPr lang="en-IE" smtClean="0"/>
              <a:t>‹#›</a:t>
            </a:fld>
            <a:endParaRPr lang="en-IE"/>
          </a:p>
        </p:txBody>
      </p:sp>
    </p:spTree>
    <p:extLst>
      <p:ext uri="{BB962C8B-B14F-4D97-AF65-F5344CB8AC3E}">
        <p14:creationId xmlns:p14="http://schemas.microsoft.com/office/powerpoint/2010/main" val="32815148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68822A2-4B2C-44A1-9414-8BEEA542960F}"/>
              </a:ext>
            </a:extLst>
          </p:cNvPr>
          <p:cNvSpPr>
            <a:spLocks noGrp="1"/>
          </p:cNvSpPr>
          <p:nvPr>
            <p:ph type="dt" sz="half" idx="10"/>
          </p:nvPr>
        </p:nvSpPr>
        <p:spPr/>
        <p:txBody>
          <a:bodyPr/>
          <a:lstStyle/>
          <a:p>
            <a:fld id="{BE388428-9224-43F6-83E1-062C3ADC11A2}" type="datetimeFigureOut">
              <a:rPr lang="en-IE" smtClean="0"/>
              <a:t>02/12/2019</a:t>
            </a:fld>
            <a:endParaRPr lang="en-IE"/>
          </a:p>
        </p:txBody>
      </p:sp>
      <p:sp>
        <p:nvSpPr>
          <p:cNvPr id="3" name="Footer Placeholder 2">
            <a:extLst>
              <a:ext uri="{FF2B5EF4-FFF2-40B4-BE49-F238E27FC236}">
                <a16:creationId xmlns:a16="http://schemas.microsoft.com/office/drawing/2014/main" id="{65EE1764-1B23-4796-B25C-B5AF272F9C95}"/>
              </a:ext>
            </a:extLst>
          </p:cNvPr>
          <p:cNvSpPr>
            <a:spLocks noGrp="1"/>
          </p:cNvSpPr>
          <p:nvPr>
            <p:ph type="ftr" sz="quarter" idx="11"/>
          </p:nvPr>
        </p:nvSpPr>
        <p:spPr/>
        <p:txBody>
          <a:bodyPr/>
          <a:lstStyle/>
          <a:p>
            <a:endParaRPr lang="en-IE"/>
          </a:p>
        </p:txBody>
      </p:sp>
      <p:sp>
        <p:nvSpPr>
          <p:cNvPr id="4" name="Slide Number Placeholder 3">
            <a:extLst>
              <a:ext uri="{FF2B5EF4-FFF2-40B4-BE49-F238E27FC236}">
                <a16:creationId xmlns:a16="http://schemas.microsoft.com/office/drawing/2014/main" id="{52ED19C2-C891-4E24-9786-0CAED06E4800}"/>
              </a:ext>
            </a:extLst>
          </p:cNvPr>
          <p:cNvSpPr>
            <a:spLocks noGrp="1"/>
          </p:cNvSpPr>
          <p:nvPr>
            <p:ph type="sldNum" sz="quarter" idx="12"/>
          </p:nvPr>
        </p:nvSpPr>
        <p:spPr/>
        <p:txBody>
          <a:bodyPr/>
          <a:lstStyle/>
          <a:p>
            <a:fld id="{46DC0D58-A915-4CE0-9C0A-003AB610EEC5}" type="slidenum">
              <a:rPr lang="en-IE" smtClean="0"/>
              <a:t>‹#›</a:t>
            </a:fld>
            <a:endParaRPr lang="en-IE"/>
          </a:p>
        </p:txBody>
      </p:sp>
    </p:spTree>
    <p:extLst>
      <p:ext uri="{BB962C8B-B14F-4D97-AF65-F5344CB8AC3E}">
        <p14:creationId xmlns:p14="http://schemas.microsoft.com/office/powerpoint/2010/main" val="21887166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370B8-B49B-4022-B2DE-D5C9B0A4B6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Content Placeholder 2">
            <a:extLst>
              <a:ext uri="{FF2B5EF4-FFF2-40B4-BE49-F238E27FC236}">
                <a16:creationId xmlns:a16="http://schemas.microsoft.com/office/drawing/2014/main" id="{4BCB5562-07F1-4B0A-8C44-A6D53C9E90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Text Placeholder 3">
            <a:extLst>
              <a:ext uri="{FF2B5EF4-FFF2-40B4-BE49-F238E27FC236}">
                <a16:creationId xmlns:a16="http://schemas.microsoft.com/office/drawing/2014/main" id="{26E718BB-8067-4EA1-95F4-F383EB88D3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2E6CF4-A134-45F9-96E6-B709F1073782}"/>
              </a:ext>
            </a:extLst>
          </p:cNvPr>
          <p:cNvSpPr>
            <a:spLocks noGrp="1"/>
          </p:cNvSpPr>
          <p:nvPr>
            <p:ph type="dt" sz="half" idx="10"/>
          </p:nvPr>
        </p:nvSpPr>
        <p:spPr/>
        <p:txBody>
          <a:bodyPr/>
          <a:lstStyle/>
          <a:p>
            <a:fld id="{BE388428-9224-43F6-83E1-062C3ADC11A2}" type="datetimeFigureOut">
              <a:rPr lang="en-IE" smtClean="0"/>
              <a:t>02/12/2019</a:t>
            </a:fld>
            <a:endParaRPr lang="en-IE"/>
          </a:p>
        </p:txBody>
      </p:sp>
      <p:sp>
        <p:nvSpPr>
          <p:cNvPr id="6" name="Footer Placeholder 5">
            <a:extLst>
              <a:ext uri="{FF2B5EF4-FFF2-40B4-BE49-F238E27FC236}">
                <a16:creationId xmlns:a16="http://schemas.microsoft.com/office/drawing/2014/main" id="{2206BE86-5D10-4D9D-87B7-4D7A872C4E29}"/>
              </a:ext>
            </a:extLst>
          </p:cNvPr>
          <p:cNvSpPr>
            <a:spLocks noGrp="1"/>
          </p:cNvSpPr>
          <p:nvPr>
            <p:ph type="ftr" sz="quarter" idx="11"/>
          </p:nvPr>
        </p:nvSpPr>
        <p:spPr/>
        <p:txBody>
          <a:bodyPr/>
          <a:lstStyle/>
          <a:p>
            <a:endParaRPr lang="en-IE"/>
          </a:p>
        </p:txBody>
      </p:sp>
      <p:sp>
        <p:nvSpPr>
          <p:cNvPr id="7" name="Slide Number Placeholder 6">
            <a:extLst>
              <a:ext uri="{FF2B5EF4-FFF2-40B4-BE49-F238E27FC236}">
                <a16:creationId xmlns:a16="http://schemas.microsoft.com/office/drawing/2014/main" id="{ECF1D325-B0AC-4A74-AB81-36B79B871C86}"/>
              </a:ext>
            </a:extLst>
          </p:cNvPr>
          <p:cNvSpPr>
            <a:spLocks noGrp="1"/>
          </p:cNvSpPr>
          <p:nvPr>
            <p:ph type="sldNum" sz="quarter" idx="12"/>
          </p:nvPr>
        </p:nvSpPr>
        <p:spPr/>
        <p:txBody>
          <a:bodyPr/>
          <a:lstStyle/>
          <a:p>
            <a:fld id="{46DC0D58-A915-4CE0-9C0A-003AB610EEC5}" type="slidenum">
              <a:rPr lang="en-IE" smtClean="0"/>
              <a:t>‹#›</a:t>
            </a:fld>
            <a:endParaRPr lang="en-IE"/>
          </a:p>
        </p:txBody>
      </p:sp>
    </p:spTree>
    <p:extLst>
      <p:ext uri="{BB962C8B-B14F-4D97-AF65-F5344CB8AC3E}">
        <p14:creationId xmlns:p14="http://schemas.microsoft.com/office/powerpoint/2010/main" val="3715328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12/2/2019</a:t>
            </a:fld>
            <a:endParaRPr lang="en-US"/>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a:p>
        </p:txBody>
      </p:sp>
    </p:spTree>
    <p:extLst>
      <p:ext uri="{BB962C8B-B14F-4D97-AF65-F5344CB8AC3E}">
        <p14:creationId xmlns:p14="http://schemas.microsoft.com/office/powerpoint/2010/main" val="27892872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B8EEA-9E11-4843-B2A6-7983C45B51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Picture Placeholder 2">
            <a:extLst>
              <a:ext uri="{FF2B5EF4-FFF2-40B4-BE49-F238E27FC236}">
                <a16:creationId xmlns:a16="http://schemas.microsoft.com/office/drawing/2014/main" id="{93D2ECBA-1CB1-4C95-8E28-3872511547E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E"/>
          </a:p>
        </p:txBody>
      </p:sp>
      <p:sp>
        <p:nvSpPr>
          <p:cNvPr id="4" name="Text Placeholder 3">
            <a:extLst>
              <a:ext uri="{FF2B5EF4-FFF2-40B4-BE49-F238E27FC236}">
                <a16:creationId xmlns:a16="http://schemas.microsoft.com/office/drawing/2014/main" id="{7B005272-630F-454E-8E92-F776A097BE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19508D-88BA-4E68-82FC-4D9873976D03}"/>
              </a:ext>
            </a:extLst>
          </p:cNvPr>
          <p:cNvSpPr>
            <a:spLocks noGrp="1"/>
          </p:cNvSpPr>
          <p:nvPr>
            <p:ph type="dt" sz="half" idx="10"/>
          </p:nvPr>
        </p:nvSpPr>
        <p:spPr/>
        <p:txBody>
          <a:bodyPr/>
          <a:lstStyle/>
          <a:p>
            <a:fld id="{BE388428-9224-43F6-83E1-062C3ADC11A2}" type="datetimeFigureOut">
              <a:rPr lang="en-IE" smtClean="0"/>
              <a:t>02/12/2019</a:t>
            </a:fld>
            <a:endParaRPr lang="en-IE"/>
          </a:p>
        </p:txBody>
      </p:sp>
      <p:sp>
        <p:nvSpPr>
          <p:cNvPr id="6" name="Footer Placeholder 5">
            <a:extLst>
              <a:ext uri="{FF2B5EF4-FFF2-40B4-BE49-F238E27FC236}">
                <a16:creationId xmlns:a16="http://schemas.microsoft.com/office/drawing/2014/main" id="{395D7BF6-7153-4AD5-B16D-42D33078443B}"/>
              </a:ext>
            </a:extLst>
          </p:cNvPr>
          <p:cNvSpPr>
            <a:spLocks noGrp="1"/>
          </p:cNvSpPr>
          <p:nvPr>
            <p:ph type="ftr" sz="quarter" idx="11"/>
          </p:nvPr>
        </p:nvSpPr>
        <p:spPr/>
        <p:txBody>
          <a:bodyPr/>
          <a:lstStyle/>
          <a:p>
            <a:endParaRPr lang="en-IE"/>
          </a:p>
        </p:txBody>
      </p:sp>
      <p:sp>
        <p:nvSpPr>
          <p:cNvPr id="7" name="Slide Number Placeholder 6">
            <a:extLst>
              <a:ext uri="{FF2B5EF4-FFF2-40B4-BE49-F238E27FC236}">
                <a16:creationId xmlns:a16="http://schemas.microsoft.com/office/drawing/2014/main" id="{82EC3FB6-178B-4839-9427-DA8BA4EFB57E}"/>
              </a:ext>
            </a:extLst>
          </p:cNvPr>
          <p:cNvSpPr>
            <a:spLocks noGrp="1"/>
          </p:cNvSpPr>
          <p:nvPr>
            <p:ph type="sldNum" sz="quarter" idx="12"/>
          </p:nvPr>
        </p:nvSpPr>
        <p:spPr/>
        <p:txBody>
          <a:bodyPr/>
          <a:lstStyle/>
          <a:p>
            <a:fld id="{46DC0D58-A915-4CE0-9C0A-003AB610EEC5}" type="slidenum">
              <a:rPr lang="en-IE" smtClean="0"/>
              <a:t>‹#›</a:t>
            </a:fld>
            <a:endParaRPr lang="en-IE"/>
          </a:p>
        </p:txBody>
      </p:sp>
    </p:spTree>
    <p:extLst>
      <p:ext uri="{BB962C8B-B14F-4D97-AF65-F5344CB8AC3E}">
        <p14:creationId xmlns:p14="http://schemas.microsoft.com/office/powerpoint/2010/main" val="13880969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12F11-463C-4F99-B719-3CE47BE4E980}"/>
              </a:ext>
            </a:extLst>
          </p:cNvPr>
          <p:cNvSpPr>
            <a:spLocks noGrp="1"/>
          </p:cNvSpPr>
          <p:nvPr>
            <p:ph type="title"/>
          </p:nvPr>
        </p:nvSpPr>
        <p:spPr/>
        <p:txBody>
          <a:bodyPr/>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09546CCD-951D-4C49-B50C-D7181BBC6F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01B882DA-EE68-408D-89C8-511531511D51}"/>
              </a:ext>
            </a:extLst>
          </p:cNvPr>
          <p:cNvSpPr>
            <a:spLocks noGrp="1"/>
          </p:cNvSpPr>
          <p:nvPr>
            <p:ph type="dt" sz="half" idx="10"/>
          </p:nvPr>
        </p:nvSpPr>
        <p:spPr/>
        <p:txBody>
          <a:bodyPr/>
          <a:lstStyle/>
          <a:p>
            <a:fld id="{BE388428-9224-43F6-83E1-062C3ADC11A2}" type="datetimeFigureOut">
              <a:rPr lang="en-IE" smtClean="0"/>
              <a:t>02/12/2019</a:t>
            </a:fld>
            <a:endParaRPr lang="en-IE"/>
          </a:p>
        </p:txBody>
      </p:sp>
      <p:sp>
        <p:nvSpPr>
          <p:cNvPr id="5" name="Footer Placeholder 4">
            <a:extLst>
              <a:ext uri="{FF2B5EF4-FFF2-40B4-BE49-F238E27FC236}">
                <a16:creationId xmlns:a16="http://schemas.microsoft.com/office/drawing/2014/main" id="{26EF35DB-377B-4AFB-8E4F-7F5BF2A46D90}"/>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28D1BE77-516E-4962-B870-199F9593C7E5}"/>
              </a:ext>
            </a:extLst>
          </p:cNvPr>
          <p:cNvSpPr>
            <a:spLocks noGrp="1"/>
          </p:cNvSpPr>
          <p:nvPr>
            <p:ph type="sldNum" sz="quarter" idx="12"/>
          </p:nvPr>
        </p:nvSpPr>
        <p:spPr/>
        <p:txBody>
          <a:bodyPr/>
          <a:lstStyle/>
          <a:p>
            <a:fld id="{46DC0D58-A915-4CE0-9C0A-003AB610EEC5}" type="slidenum">
              <a:rPr lang="en-IE" smtClean="0"/>
              <a:t>‹#›</a:t>
            </a:fld>
            <a:endParaRPr lang="en-IE"/>
          </a:p>
        </p:txBody>
      </p:sp>
    </p:spTree>
    <p:extLst>
      <p:ext uri="{BB962C8B-B14F-4D97-AF65-F5344CB8AC3E}">
        <p14:creationId xmlns:p14="http://schemas.microsoft.com/office/powerpoint/2010/main" val="29674083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A3FC7D-9163-43C2-9D1D-B660BE297FB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EDD2E469-39A6-42FA-924A-70C760AD2A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C23CE8FE-D594-4E56-A058-FA2A68C244AC}"/>
              </a:ext>
            </a:extLst>
          </p:cNvPr>
          <p:cNvSpPr>
            <a:spLocks noGrp="1"/>
          </p:cNvSpPr>
          <p:nvPr>
            <p:ph type="dt" sz="half" idx="10"/>
          </p:nvPr>
        </p:nvSpPr>
        <p:spPr/>
        <p:txBody>
          <a:bodyPr/>
          <a:lstStyle/>
          <a:p>
            <a:fld id="{BE388428-9224-43F6-83E1-062C3ADC11A2}" type="datetimeFigureOut">
              <a:rPr lang="en-IE" smtClean="0"/>
              <a:t>02/12/2019</a:t>
            </a:fld>
            <a:endParaRPr lang="en-IE"/>
          </a:p>
        </p:txBody>
      </p:sp>
      <p:sp>
        <p:nvSpPr>
          <p:cNvPr id="5" name="Footer Placeholder 4">
            <a:extLst>
              <a:ext uri="{FF2B5EF4-FFF2-40B4-BE49-F238E27FC236}">
                <a16:creationId xmlns:a16="http://schemas.microsoft.com/office/drawing/2014/main" id="{287EC413-BEAB-4175-8BBB-70091A632321}"/>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5F898E39-DDA0-4F25-BCE8-1A9510B2E189}"/>
              </a:ext>
            </a:extLst>
          </p:cNvPr>
          <p:cNvSpPr>
            <a:spLocks noGrp="1"/>
          </p:cNvSpPr>
          <p:nvPr>
            <p:ph type="sldNum" sz="quarter" idx="12"/>
          </p:nvPr>
        </p:nvSpPr>
        <p:spPr/>
        <p:txBody>
          <a:bodyPr/>
          <a:lstStyle/>
          <a:p>
            <a:fld id="{46DC0D58-A915-4CE0-9C0A-003AB610EEC5}" type="slidenum">
              <a:rPr lang="en-IE" smtClean="0"/>
              <a:t>‹#›</a:t>
            </a:fld>
            <a:endParaRPr lang="en-IE"/>
          </a:p>
        </p:txBody>
      </p:sp>
    </p:spTree>
    <p:extLst>
      <p:ext uri="{BB962C8B-B14F-4D97-AF65-F5344CB8AC3E}">
        <p14:creationId xmlns:p14="http://schemas.microsoft.com/office/powerpoint/2010/main" val="1679663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12/2/2019</a:t>
            </a:fld>
            <a:endParaRPr lang="en-US"/>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12/2/2019</a:t>
            </a:fld>
            <a:endParaRPr lang="en-US"/>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12/2/2019</a:t>
            </a:fld>
            <a:endParaRPr lang="en-US"/>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12/2/2019</a:t>
            </a:fld>
            <a:endParaRPr lang="en-US"/>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12/2/2019</a:t>
            </a:fld>
            <a:endParaRPr lang="en-US"/>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12/2/2019</a:t>
            </a:fld>
            <a:endParaRPr lang="en-US"/>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12/2/2019</a:t>
            </a:fld>
            <a:endParaRPr lang="en-US"/>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12/2/2019</a:t>
            </a:fld>
            <a:endParaRPr lang="en-US"/>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B65312-D923-4D12-8960-8ADBD283AE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E"/>
          </a:p>
        </p:txBody>
      </p:sp>
      <p:sp>
        <p:nvSpPr>
          <p:cNvPr id="3" name="Text Placeholder 2">
            <a:extLst>
              <a:ext uri="{FF2B5EF4-FFF2-40B4-BE49-F238E27FC236}">
                <a16:creationId xmlns:a16="http://schemas.microsoft.com/office/drawing/2014/main" id="{84CA40EA-08CE-4A2F-B4F4-62B454C820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7E2E8F7C-DFB5-43A5-B41B-8B86FA07E2C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388428-9224-43F6-83E1-062C3ADC11A2}" type="datetimeFigureOut">
              <a:rPr lang="en-IE" smtClean="0"/>
              <a:t>02/12/2019</a:t>
            </a:fld>
            <a:endParaRPr lang="en-IE"/>
          </a:p>
        </p:txBody>
      </p:sp>
      <p:sp>
        <p:nvSpPr>
          <p:cNvPr id="5" name="Footer Placeholder 4">
            <a:extLst>
              <a:ext uri="{FF2B5EF4-FFF2-40B4-BE49-F238E27FC236}">
                <a16:creationId xmlns:a16="http://schemas.microsoft.com/office/drawing/2014/main" id="{961A333E-2683-4E46-B582-78EC4F641B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E"/>
          </a:p>
        </p:txBody>
      </p:sp>
      <p:sp>
        <p:nvSpPr>
          <p:cNvPr id="6" name="Slide Number Placeholder 5">
            <a:extLst>
              <a:ext uri="{FF2B5EF4-FFF2-40B4-BE49-F238E27FC236}">
                <a16:creationId xmlns:a16="http://schemas.microsoft.com/office/drawing/2014/main" id="{9A0A23A1-ACBF-43FF-826D-DEC1CF3775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DC0D58-A915-4CE0-9C0A-003AB610EEC5}" type="slidenum">
              <a:rPr lang="en-IE" smtClean="0"/>
              <a:t>‹#›</a:t>
            </a:fld>
            <a:endParaRPr lang="en-IE"/>
          </a:p>
        </p:txBody>
      </p:sp>
    </p:spTree>
    <p:extLst>
      <p:ext uri="{BB962C8B-B14F-4D97-AF65-F5344CB8AC3E}">
        <p14:creationId xmlns:p14="http://schemas.microsoft.com/office/powerpoint/2010/main" val="9756287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thenextweb.com/insider/2015/04/17/how-to-create-a-free-project-management-system-from-scratch/" TargetMode="External"/><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hyperlink" Target="https://www.njhs.us/students/futuready/goal-settin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3.svg"/></Relationships>
</file>

<file path=ppt/slides/_rels/slide16.xml.rels><?xml version="1.0" encoding="UTF-8" standalone="yes"?>
<Relationships xmlns="http://schemas.openxmlformats.org/package/2006/relationships"><Relationship Id="rId3" Type="http://schemas.openxmlformats.org/officeDocument/2006/relationships/hyperlink" Target="http://www.jobs.ie/job-talk/lidl-to-create-600-new-jobs/" TargetMode="External"/><Relationship Id="rId2" Type="http://schemas.openxmlformats.org/officeDocument/2006/relationships/image" Target="../media/image24.jpe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0.xml.rels><?xml version="1.0" encoding="UTF-8" standalone="yes"?>
<Relationships xmlns="http://schemas.openxmlformats.org/package/2006/relationships"><Relationship Id="rId3" Type="http://schemas.openxmlformats.org/officeDocument/2006/relationships/hyperlink" Target="http://molotilo.com/z/desktop-computers-at-office-depot-officemax" TargetMode="External"/><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hyperlink" Target="https://pixabay.com/en/time-management-business-planning-1966396/" TargetMode="Externa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31.jpeg"/><Relationship Id="rId2" Type="http://schemas.openxmlformats.org/officeDocument/2006/relationships/diagramData" Target="../diagrams/data7.xml"/><Relationship Id="rId1" Type="http://schemas.openxmlformats.org/officeDocument/2006/relationships/slideLayout" Target="../slideLayouts/slideLayout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34.svg"/></Relationships>
</file>

<file path=ppt/slides/_rels/slide2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44.svg"/></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8" Type="http://schemas.openxmlformats.org/officeDocument/2006/relationships/image" Target="../media/image52.svg"/><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50.svg"/><Relationship Id="rId5" Type="http://schemas.openxmlformats.org/officeDocument/2006/relationships/image" Target="../media/image49.png"/><Relationship Id="rId4" Type="http://schemas.openxmlformats.org/officeDocument/2006/relationships/image" Target="../media/image48.svg"/></Relationships>
</file>

<file path=ppt/slides/_rels/slide39.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hyperlink" Target="https://create.kahoot.it/details/6f99421c-8c74-4950-8305-353667676f59" TargetMode="External"/><Relationship Id="rId1" Type="http://schemas.openxmlformats.org/officeDocument/2006/relationships/slideLayout" Target="../slideLayouts/slideLayout2.xml"/><Relationship Id="rId4" Type="http://schemas.openxmlformats.org/officeDocument/2006/relationships/hyperlink" Target="https://gamificationplus.uk/gamification-tools-kahoot/"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customXml" Target="../ink/ink1.xml"/><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6.emf"/><Relationship Id="rId5" Type="http://schemas.openxmlformats.org/officeDocument/2006/relationships/customXml" Target="../ink/ink2.xml"/><Relationship Id="rId4" Type="http://schemas.openxmlformats.org/officeDocument/2006/relationships/image" Target="../media/image15.emf"/></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990C1D1B-C935-4EC4-B46A-A66EE8B20698}"/>
              </a:ext>
            </a:extLst>
          </p:cNvPr>
          <p:cNvPicPr>
            <a:picLocks noChangeAspect="1"/>
          </p:cNvPicPr>
          <p:nvPr/>
        </p:nvPicPr>
        <p:blipFill rotWithShape="1">
          <a:blip r:embed="rId2">
            <a:alphaModFix amt="50000"/>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000"/>
          <a:stretch/>
        </p:blipFill>
        <p:spPr>
          <a:xfrm>
            <a:off x="0" y="1"/>
            <a:ext cx="12258675" cy="6857999"/>
          </a:xfrm>
          <a:prstGeom prst="rect">
            <a:avLst/>
          </a:prstGeom>
        </p:spPr>
      </p:pic>
      <p:sp>
        <p:nvSpPr>
          <p:cNvPr id="2" name="Title 1">
            <a:extLst>
              <a:ext uri="{FF2B5EF4-FFF2-40B4-BE49-F238E27FC236}">
                <a16:creationId xmlns:a16="http://schemas.microsoft.com/office/drawing/2014/main" id="{B3EBAF81-67C4-42C1-BC34-83219941022F}"/>
              </a:ext>
            </a:extLst>
          </p:cNvPr>
          <p:cNvSpPr>
            <a:spLocks noGrp="1"/>
          </p:cNvSpPr>
          <p:nvPr>
            <p:ph type="ctrTitle"/>
          </p:nvPr>
        </p:nvSpPr>
        <p:spPr>
          <a:xfrm>
            <a:off x="4387349" y="1200152"/>
            <a:ext cx="6897171" cy="4457696"/>
          </a:xfrm>
        </p:spPr>
        <p:txBody>
          <a:bodyPr anchor="ctr">
            <a:normAutofit/>
          </a:bodyPr>
          <a:lstStyle/>
          <a:p>
            <a:pPr algn="l"/>
            <a:r>
              <a:rPr lang="en-IE" sz="4800">
                <a:solidFill>
                  <a:srgbClr val="FFFFFF"/>
                </a:solidFill>
              </a:rPr>
              <a:t>Time Management, Goal Setting and Project Management </a:t>
            </a:r>
          </a:p>
        </p:txBody>
      </p:sp>
      <p:sp>
        <p:nvSpPr>
          <p:cNvPr id="3" name="Subtitle 2">
            <a:extLst>
              <a:ext uri="{FF2B5EF4-FFF2-40B4-BE49-F238E27FC236}">
                <a16:creationId xmlns:a16="http://schemas.microsoft.com/office/drawing/2014/main" id="{056654D4-8900-47A6-9229-BE6FD87813C5}"/>
              </a:ext>
            </a:extLst>
          </p:cNvPr>
          <p:cNvSpPr>
            <a:spLocks noGrp="1"/>
          </p:cNvSpPr>
          <p:nvPr>
            <p:ph type="subTitle" idx="1"/>
          </p:nvPr>
        </p:nvSpPr>
        <p:spPr>
          <a:xfrm>
            <a:off x="956288" y="1200152"/>
            <a:ext cx="2710210" cy="4457696"/>
          </a:xfrm>
        </p:spPr>
        <p:txBody>
          <a:bodyPr anchor="ctr">
            <a:normAutofit/>
          </a:bodyPr>
          <a:lstStyle/>
          <a:p>
            <a:pPr algn="r"/>
            <a:r>
              <a:rPr lang="en-IE">
                <a:solidFill>
                  <a:srgbClr val="FFFFFF"/>
                </a:solidFill>
                <a:cs typeface="Calibri"/>
              </a:rPr>
              <a:t>         Nicolas Alvarez</a:t>
            </a:r>
            <a:endParaRPr lang="en-US">
              <a:solidFill>
                <a:srgbClr val="FFFFFF"/>
              </a:solidFill>
              <a:cs typeface="Calibri"/>
            </a:endParaRPr>
          </a:p>
          <a:p>
            <a:pPr algn="r"/>
            <a:r>
              <a:rPr lang="en-IE">
                <a:solidFill>
                  <a:srgbClr val="FFFFFF"/>
                </a:solidFill>
                <a:cs typeface="Calibri"/>
              </a:rPr>
              <a:t>Ethan Moran  </a:t>
            </a:r>
            <a:endParaRPr lang="en-US">
              <a:solidFill>
                <a:srgbClr val="FFFFFF"/>
              </a:solidFill>
              <a:cs typeface="Calibri"/>
            </a:endParaRPr>
          </a:p>
          <a:p>
            <a:pPr algn="r"/>
            <a:r>
              <a:rPr lang="en-IE">
                <a:solidFill>
                  <a:srgbClr val="FFFFFF"/>
                </a:solidFill>
                <a:cs typeface="Calibri"/>
              </a:rPr>
              <a:t>Saul Burgess   </a:t>
            </a:r>
            <a:endParaRPr lang="en-IE">
              <a:cs typeface="Calibri"/>
            </a:endParaRPr>
          </a:p>
        </p:txBody>
      </p:sp>
      <p:cxnSp>
        <p:nvCxnSpPr>
          <p:cNvPr id="20" name="Straight Connector 17">
            <a:extLst>
              <a:ext uri="{FF2B5EF4-FFF2-40B4-BE49-F238E27FC236}">
                <a16:creationId xmlns:a16="http://schemas.microsoft.com/office/drawing/2014/main" id="{624D17C8-E9C2-48A4-AA36-D7048A6CCC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5891" y="2286000"/>
            <a:ext cx="0" cy="22860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900512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ctrTitle"/>
          </p:nvPr>
        </p:nvSpPr>
        <p:spPr/>
        <p:txBody>
          <a:bodyPr/>
          <a:lstStyle/>
          <a:p>
            <a:r>
              <a:rPr lang="en-US"/>
              <a:t>Project analysis slide 3</a:t>
            </a:r>
          </a:p>
        </p:txBody>
      </p:sp>
      <p:graphicFrame>
        <p:nvGraphicFramePr>
          <p:cNvPr id="10" name="Diagram 9">
            <a:extLst>
              <a:ext uri="{FF2B5EF4-FFF2-40B4-BE49-F238E27FC236}">
                <a16:creationId xmlns:a16="http://schemas.microsoft.com/office/drawing/2014/main" id="{F249C277-16CC-4858-830B-513646DE56F9}"/>
              </a:ext>
            </a:extLst>
          </p:cNvPr>
          <p:cNvGraphicFramePr/>
          <p:nvPr>
            <p:extLst>
              <p:ext uri="{D42A27DB-BD31-4B8C-83A1-F6EECF244321}">
                <p14:modId xmlns:p14="http://schemas.microsoft.com/office/powerpoint/2010/main" val="544877034"/>
              </p:ext>
            </p:extLst>
          </p:nvPr>
        </p:nvGraphicFramePr>
        <p:xfrm>
          <a:off x="149412" y="77694"/>
          <a:ext cx="11970870" cy="67115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11101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1C165DD-1CAA-4F8A-97F6-FB1E810CBDB5}"/>
              </a:ext>
            </a:extLst>
          </p:cNvPr>
          <p:cNvSpPr>
            <a:spLocks noGrp="1"/>
          </p:cNvSpPr>
          <p:nvPr>
            <p:ph type="ctrTitle"/>
          </p:nvPr>
        </p:nvSpPr>
        <p:spPr/>
        <p:txBody>
          <a:bodyPr/>
          <a:lstStyle/>
          <a:p>
            <a:endParaRPr lang="en-IE"/>
          </a:p>
        </p:txBody>
      </p:sp>
      <p:sp>
        <p:nvSpPr>
          <p:cNvPr id="7" name="Subtitle 6">
            <a:extLst>
              <a:ext uri="{FF2B5EF4-FFF2-40B4-BE49-F238E27FC236}">
                <a16:creationId xmlns:a16="http://schemas.microsoft.com/office/drawing/2014/main" id="{F0B47769-CEF2-4E23-8A19-B764F7513809}"/>
              </a:ext>
            </a:extLst>
          </p:cNvPr>
          <p:cNvSpPr>
            <a:spLocks noGrp="1"/>
          </p:cNvSpPr>
          <p:nvPr>
            <p:ph type="subTitle" idx="1"/>
          </p:nvPr>
        </p:nvSpPr>
        <p:spPr/>
        <p:txBody>
          <a:bodyPr/>
          <a:lstStyle/>
          <a:p>
            <a:endParaRPr lang="en-IE"/>
          </a:p>
        </p:txBody>
      </p:sp>
      <p:pic>
        <p:nvPicPr>
          <p:cNvPr id="3" name="Picture 2">
            <a:extLst>
              <a:ext uri="{FF2B5EF4-FFF2-40B4-BE49-F238E27FC236}">
                <a16:creationId xmlns:a16="http://schemas.microsoft.com/office/drawing/2014/main" id="{C3E5AA53-4634-41EE-81C4-BE9A0C7D66C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72351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13">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5">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6"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6E65EF51-D504-47C0-9BA3-1377516B09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9349" y="2350849"/>
            <a:ext cx="3661831" cy="2176500"/>
          </a:xfrm>
          <a:prstGeom prst="rect">
            <a:avLst/>
          </a:prstGeom>
        </p:spPr>
      </p:pic>
      <p:sp>
        <p:nvSpPr>
          <p:cNvPr id="3" name="Subtitle 2">
            <a:extLst>
              <a:ext uri="{FF2B5EF4-FFF2-40B4-BE49-F238E27FC236}">
                <a16:creationId xmlns:a16="http://schemas.microsoft.com/office/drawing/2014/main" id="{00BDCFAC-5EAD-49A5-8DBA-BBC5861C4BA6}"/>
              </a:ext>
            </a:extLst>
          </p:cNvPr>
          <p:cNvSpPr>
            <a:spLocks noGrp="1"/>
          </p:cNvSpPr>
          <p:nvPr>
            <p:ph type="subTitle" idx="1"/>
          </p:nvPr>
        </p:nvSpPr>
        <p:spPr>
          <a:xfrm>
            <a:off x="6463646" y="616002"/>
            <a:ext cx="5366994" cy="5646193"/>
          </a:xfrm>
        </p:spPr>
        <p:txBody>
          <a:bodyPr vert="horz" lIns="91440" tIns="45720" rIns="91440" bIns="45720" rtlCol="0" anchor="ctr">
            <a:normAutofit/>
          </a:bodyPr>
          <a:lstStyle/>
          <a:p>
            <a:pPr algn="l"/>
            <a:endParaRPr lang="en-US" sz="2000" dirty="0">
              <a:solidFill>
                <a:srgbClr val="000000"/>
              </a:solidFill>
            </a:endParaRPr>
          </a:p>
          <a:p>
            <a:pPr indent="-228600" algn="l">
              <a:buFont typeface="Arial" panose="020B0604020202020204" pitchFamily="34" charset="0"/>
              <a:buChar char="•"/>
            </a:pPr>
            <a:endParaRPr lang="en-US" sz="2800" dirty="0">
              <a:solidFill>
                <a:srgbClr val="000000"/>
              </a:solidFill>
              <a:latin typeface="Calibri" panose="020F0502020204030204" pitchFamily="34" charset="0"/>
              <a:cs typeface="Calibri" panose="020F0502020204030204" pitchFamily="34" charset="0"/>
            </a:endParaRPr>
          </a:p>
          <a:p>
            <a:pPr marL="342900" indent="-228600" algn="l">
              <a:buFont typeface="Arial" panose="020B0604020202020204" pitchFamily="34" charset="0"/>
              <a:buChar char="•"/>
            </a:pPr>
            <a:r>
              <a:rPr lang="en-US" sz="2800" dirty="0">
                <a:solidFill>
                  <a:srgbClr val="000000"/>
                </a:solidFill>
                <a:latin typeface="Calibri" panose="020F0502020204030204" pitchFamily="34" charset="0"/>
                <a:cs typeface="Calibri" panose="020F0502020204030204" pitchFamily="34" charset="0"/>
              </a:rPr>
              <a:t> Goal setting – Definition.</a:t>
            </a:r>
          </a:p>
          <a:p>
            <a:pPr indent="-228600" algn="l">
              <a:buFont typeface="Arial" panose="020B0604020202020204" pitchFamily="34" charset="0"/>
              <a:buChar char="•"/>
            </a:pPr>
            <a:endParaRPr lang="en-US" sz="2800" dirty="0">
              <a:solidFill>
                <a:srgbClr val="000000"/>
              </a:solidFill>
              <a:latin typeface="Calibri" panose="020F0502020204030204" pitchFamily="34" charset="0"/>
              <a:cs typeface="Calibri" panose="020F0502020204030204" pitchFamily="34" charset="0"/>
            </a:endParaRPr>
          </a:p>
          <a:p>
            <a:pPr indent="-228600" algn="l">
              <a:buFont typeface="Arial" panose="020B0604020202020204" pitchFamily="34" charset="0"/>
              <a:buChar char="•"/>
            </a:pPr>
            <a:endParaRPr lang="en-US" sz="2800" dirty="0">
              <a:solidFill>
                <a:srgbClr val="000000"/>
              </a:solidFill>
              <a:latin typeface="Calibri" panose="020F0502020204030204" pitchFamily="34" charset="0"/>
              <a:cs typeface="Calibri" panose="020F0502020204030204" pitchFamily="34" charset="0"/>
            </a:endParaRPr>
          </a:p>
          <a:p>
            <a:pPr marL="457200" indent="-228600" algn="l">
              <a:buFont typeface="Arial" panose="020B0604020202020204" pitchFamily="34" charset="0"/>
              <a:buChar char="•"/>
            </a:pPr>
            <a:r>
              <a:rPr lang="en-US" sz="2800" dirty="0">
                <a:solidFill>
                  <a:srgbClr val="000000"/>
                </a:solidFill>
                <a:latin typeface="Calibri" panose="020F0502020204030204" pitchFamily="34" charset="0"/>
                <a:cs typeface="Calibri" panose="020F0502020204030204" pitchFamily="34" charset="0"/>
              </a:rPr>
              <a:t>Used by students and the workforce.</a:t>
            </a:r>
          </a:p>
          <a:p>
            <a:pPr indent="-228600" algn="l">
              <a:buFont typeface="Arial" panose="020B0604020202020204" pitchFamily="34" charset="0"/>
              <a:buChar char="•"/>
            </a:pPr>
            <a:endParaRPr lang="en-US" sz="2800" dirty="0">
              <a:solidFill>
                <a:srgbClr val="000000"/>
              </a:solidFill>
              <a:latin typeface="Calibri" panose="020F0502020204030204" pitchFamily="34" charset="0"/>
              <a:cs typeface="Calibri" panose="020F0502020204030204" pitchFamily="34" charset="0"/>
            </a:endParaRPr>
          </a:p>
          <a:p>
            <a:pPr indent="-228600" algn="l">
              <a:buFont typeface="Arial" panose="020B0604020202020204" pitchFamily="34" charset="0"/>
              <a:buChar char="•"/>
            </a:pPr>
            <a:endParaRPr lang="en-US" sz="2800" dirty="0">
              <a:solidFill>
                <a:srgbClr val="000000"/>
              </a:solidFill>
              <a:latin typeface="Calibri" panose="020F0502020204030204" pitchFamily="34" charset="0"/>
              <a:cs typeface="Calibri" panose="020F0502020204030204" pitchFamily="34" charset="0"/>
            </a:endParaRPr>
          </a:p>
          <a:p>
            <a:pPr marL="457200" indent="-228600" algn="l">
              <a:buFont typeface="Arial" panose="020B0604020202020204" pitchFamily="34" charset="0"/>
              <a:buChar char="•"/>
            </a:pPr>
            <a:r>
              <a:rPr lang="en-US" sz="2800" dirty="0">
                <a:solidFill>
                  <a:srgbClr val="000000"/>
                </a:solidFill>
                <a:latin typeface="Calibri" panose="020F0502020204030204" pitchFamily="34" charset="0"/>
                <a:cs typeface="Calibri" panose="020F0502020204030204" pitchFamily="34" charset="0"/>
              </a:rPr>
              <a:t>Main methods - SMART and GROW.</a:t>
            </a:r>
          </a:p>
          <a:p>
            <a:pPr marL="342900" indent="-228600" algn="l">
              <a:buFont typeface="Arial" panose="020B0604020202020204" pitchFamily="34" charset="0"/>
              <a:buChar char="•"/>
            </a:pPr>
            <a:endParaRPr lang="en-US" sz="2000" dirty="0">
              <a:solidFill>
                <a:srgbClr val="000000"/>
              </a:solidFill>
            </a:endParaRPr>
          </a:p>
          <a:p>
            <a:pPr marL="342900" indent="-228600" algn="l">
              <a:buFont typeface="Arial" panose="020B0604020202020204" pitchFamily="34" charset="0"/>
              <a:buChar char="•"/>
            </a:pPr>
            <a:endParaRPr lang="en-US" sz="2000" dirty="0">
              <a:solidFill>
                <a:srgbClr val="000000"/>
              </a:solidFill>
            </a:endParaRPr>
          </a:p>
          <a:p>
            <a:pPr marL="342900" indent="-228600" algn="l">
              <a:buFont typeface="Arial" panose="020B0604020202020204" pitchFamily="34" charset="0"/>
              <a:buChar char="•"/>
            </a:pPr>
            <a:endParaRPr lang="en-US" sz="2000" dirty="0">
              <a:solidFill>
                <a:srgbClr val="000000"/>
              </a:solidFill>
            </a:endParaRPr>
          </a:p>
        </p:txBody>
      </p:sp>
      <p:sp>
        <p:nvSpPr>
          <p:cNvPr id="9" name="Title 8" hidden="1">
            <a:extLst>
              <a:ext uri="{FF2B5EF4-FFF2-40B4-BE49-F238E27FC236}">
                <a16:creationId xmlns:a16="http://schemas.microsoft.com/office/drawing/2014/main" id="{9FDB6406-0CDB-4213-A1B6-DE47D953FED3}"/>
              </a:ext>
            </a:extLst>
          </p:cNvPr>
          <p:cNvSpPr>
            <a:spLocks noGrp="1"/>
          </p:cNvSpPr>
          <p:nvPr>
            <p:ph type="ctrTitle"/>
          </p:nvPr>
        </p:nvSpPr>
        <p:spPr/>
        <p:txBody>
          <a:bodyPr/>
          <a:lstStyle/>
          <a:p>
            <a:r>
              <a:rPr lang="en-US"/>
              <a:t>Project analysis slide 3</a:t>
            </a:r>
          </a:p>
        </p:txBody>
      </p:sp>
    </p:spTree>
    <p:extLst>
      <p:ext uri="{BB962C8B-B14F-4D97-AF65-F5344CB8AC3E}">
        <p14:creationId xmlns:p14="http://schemas.microsoft.com/office/powerpoint/2010/main" val="2605412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a:t>Project analysis slide 3</a:t>
            </a:r>
          </a:p>
        </p:txBody>
      </p:sp>
      <p:sp>
        <p:nvSpPr>
          <p:cNvPr id="2" name="Trapezoid 1">
            <a:extLst>
              <a:ext uri="{FF2B5EF4-FFF2-40B4-BE49-F238E27FC236}">
                <a16:creationId xmlns:a16="http://schemas.microsoft.com/office/drawing/2014/main" id="{5B804E9F-B6B5-41F9-9B63-9AF435FDC2B7}"/>
              </a:ext>
              <a:ext uri="{C183D7F6-B498-43B3-948B-1728B52AA6E4}">
                <adec:decorative xmlns:adec="http://schemas.microsoft.com/office/drawing/2017/decorative" val="1"/>
              </a:ext>
            </a:extLst>
          </p:cNvPr>
          <p:cNvSpPr/>
          <p:nvPr/>
        </p:nvSpPr>
        <p:spPr>
          <a:xfrm rot="5400000">
            <a:off x="-668921" y="2494005"/>
            <a:ext cx="4694847"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rapezoid 42">
            <a:extLst>
              <a:ext uri="{FF2B5EF4-FFF2-40B4-BE49-F238E27FC236}">
                <a16:creationId xmlns:a16="http://schemas.microsoft.com/office/drawing/2014/main" id="{0092C447-C8E1-4B12-B012-E6D21CBB1FBE}"/>
              </a:ext>
              <a:ext uri="{C183D7F6-B498-43B3-948B-1728B52AA6E4}">
                <adec:decorative xmlns:adec="http://schemas.microsoft.com/office/drawing/2017/decorative" val="1"/>
              </a:ext>
            </a:extLst>
          </p:cNvPr>
          <p:cNvSpPr/>
          <p:nvPr/>
        </p:nvSpPr>
        <p:spPr>
          <a:xfrm rot="5400000">
            <a:off x="1666622" y="2578847"/>
            <a:ext cx="4525162"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rapezoid 43">
            <a:extLst>
              <a:ext uri="{FF2B5EF4-FFF2-40B4-BE49-F238E27FC236}">
                <a16:creationId xmlns:a16="http://schemas.microsoft.com/office/drawing/2014/main" id="{7E139379-1914-4446-8D6D-984A47041A54}"/>
              </a:ext>
              <a:ext uri="{C183D7F6-B498-43B3-948B-1728B52AA6E4}">
                <adec:decorative xmlns:adec="http://schemas.microsoft.com/office/drawing/2017/decorative" val="1"/>
              </a:ext>
            </a:extLst>
          </p:cNvPr>
          <p:cNvSpPr/>
          <p:nvPr/>
        </p:nvSpPr>
        <p:spPr>
          <a:xfrm rot="5400000">
            <a:off x="3833420" y="2578848"/>
            <a:ext cx="4525161"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rapezoid 44">
            <a:extLst>
              <a:ext uri="{FF2B5EF4-FFF2-40B4-BE49-F238E27FC236}">
                <a16:creationId xmlns:a16="http://schemas.microsoft.com/office/drawing/2014/main" id="{F79B51BB-1B30-4ED8-B26D-21EE8BC675B2}"/>
              </a:ext>
              <a:ext uri="{C183D7F6-B498-43B3-948B-1728B52AA6E4}">
                <adec:decorative xmlns:adec="http://schemas.microsoft.com/office/drawing/2017/decorative" val="1"/>
              </a:ext>
            </a:extLst>
          </p:cNvPr>
          <p:cNvSpPr/>
          <p:nvPr/>
        </p:nvSpPr>
        <p:spPr>
          <a:xfrm rot="5400000">
            <a:off x="6021266" y="2557800"/>
            <a:ext cx="4483065"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rapezoid 45">
            <a:extLst>
              <a:ext uri="{FF2B5EF4-FFF2-40B4-BE49-F238E27FC236}">
                <a16:creationId xmlns:a16="http://schemas.microsoft.com/office/drawing/2014/main" id="{89DA262E-0502-4E65-8ABA-E063880EAC4C}"/>
              </a:ext>
              <a:ext uri="{C183D7F6-B498-43B3-948B-1728B52AA6E4}">
                <adec:decorative xmlns:adec="http://schemas.microsoft.com/office/drawing/2017/decorative" val="1"/>
              </a:ext>
            </a:extLst>
          </p:cNvPr>
          <p:cNvSpPr/>
          <p:nvPr/>
        </p:nvSpPr>
        <p:spPr>
          <a:xfrm rot="5400000">
            <a:off x="8190224" y="2599897"/>
            <a:ext cx="4483063"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a:t>
            </a:r>
          </a:p>
        </p:txBody>
      </p:sp>
      <p:sp>
        <p:nvSpPr>
          <p:cNvPr id="4" name="Rectangle 3">
            <a:extLst>
              <a:ext uri="{FF2B5EF4-FFF2-40B4-BE49-F238E27FC236}">
                <a16:creationId xmlns:a16="http://schemas.microsoft.com/office/drawing/2014/main" id="{3F19BFA5-D0CA-4CF0-8499-504D956B6563}"/>
              </a:ext>
            </a:extLst>
          </p:cNvPr>
          <p:cNvSpPr/>
          <p:nvPr/>
        </p:nvSpPr>
        <p:spPr>
          <a:xfrm>
            <a:off x="1076604" y="2855782"/>
            <a:ext cx="1371600" cy="492443"/>
          </a:xfrm>
          <a:prstGeom prst="rect">
            <a:avLst/>
          </a:prstGeom>
        </p:spPr>
        <p:txBody>
          <a:bodyPr wrap="square" lIns="0" tIns="0" rIns="0" bIns="0">
            <a:spAutoFit/>
          </a:bodyPr>
          <a:lstStyle/>
          <a:p>
            <a:pPr algn="ctr"/>
            <a:r>
              <a:rPr lang="en-US" sz="3200" b="1">
                <a:solidFill>
                  <a:schemeClr val="bg1"/>
                </a:solidFill>
                <a:latin typeface="Calibri" panose="020F0502020204030204" pitchFamily="34" charset="0"/>
                <a:cs typeface="Calibri" panose="020F0502020204030204" pitchFamily="34" charset="0"/>
              </a:rPr>
              <a:t>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25005"/>
            <a:ext cx="1371600" cy="553998"/>
          </a:xfrm>
          <a:prstGeom prst="rect">
            <a:avLst/>
          </a:prstGeom>
        </p:spPr>
        <p:txBody>
          <a:bodyPr wrap="square" lIns="0" tIns="0" rIns="0" bIns="0">
            <a:spAutoFit/>
          </a:bodyPr>
          <a:lstStyle/>
          <a:p>
            <a:pPr algn="ctr"/>
            <a:r>
              <a:rPr lang="en-US" sz="3600" b="1">
                <a:solidFill>
                  <a:schemeClr val="bg1"/>
                </a:solidFill>
                <a:latin typeface="Calibri" panose="020F0502020204030204" pitchFamily="34" charset="0"/>
                <a:cs typeface="Calibri" panose="020F0502020204030204" pitchFamily="34" charset="0"/>
              </a:rPr>
              <a:t>M</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0" y="2848313"/>
            <a:ext cx="1371600" cy="553998"/>
          </a:xfrm>
          <a:prstGeom prst="rect">
            <a:avLst/>
          </a:prstGeom>
        </p:spPr>
        <p:txBody>
          <a:bodyPr wrap="square" lIns="0" tIns="0" rIns="0" bIns="0">
            <a:spAutoFit/>
          </a:bodyPr>
          <a:lstStyle/>
          <a:p>
            <a:pPr algn="ctr"/>
            <a:r>
              <a:rPr lang="en-US" sz="3600" b="1">
                <a:solidFill>
                  <a:schemeClr val="bg1"/>
                </a:solidFill>
                <a:latin typeface="Calibri" panose="020F0502020204030204" pitchFamily="34" charset="0"/>
                <a:cs typeface="Calibri" panose="020F0502020204030204" pitchFamily="34" charset="0"/>
              </a:rPr>
              <a:t>A</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3200" b="1">
                <a:solidFill>
                  <a:schemeClr val="bg1"/>
                </a:solidFill>
                <a:latin typeface="Calibri" panose="020F0502020204030204" pitchFamily="34" charset="0"/>
                <a:cs typeface="Calibri" panose="020F0502020204030204" pitchFamily="34" charset="0"/>
              </a:rPr>
              <a:t>R</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3200" b="1">
                <a:solidFill>
                  <a:schemeClr val="bg1"/>
                </a:solidFill>
                <a:latin typeface="Calibri" panose="020F0502020204030204" pitchFamily="34" charset="0"/>
                <a:cs typeface="Calibri" panose="020F0502020204030204" pitchFamily="34" charset="0"/>
              </a:rPr>
              <a:t>T</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263983"/>
          </a:xfrm>
          <a:prstGeom prst="rect">
            <a:avLst/>
          </a:prstGeom>
        </p:spPr>
        <p:txBody>
          <a:bodyPr wrap="square" lIns="0" tIns="0" rIns="0" bIns="0" anchor="t">
            <a:spAutoFit/>
          </a:bodyPr>
          <a:lstStyle/>
          <a:p>
            <a:pPr algn="ctr">
              <a:lnSpc>
                <a:spcPts val="1900"/>
              </a:lnSpc>
            </a:pPr>
            <a:r>
              <a:rPr lang="en-IE" sz="2400" b="1">
                <a:solidFill>
                  <a:schemeClr val="bg1"/>
                </a:solidFill>
                <a:latin typeface="Calibri" panose="020F0502020204030204" pitchFamily="34" charset="0"/>
                <a:cs typeface="Calibri" panose="020F0502020204030204" pitchFamily="34" charset="0"/>
              </a:rPr>
              <a:t>Specific</a:t>
            </a:r>
            <a:r>
              <a:rPr lang="en-IE" sz="2000">
                <a:solidFill>
                  <a:schemeClr val="bg1"/>
                </a:solidFill>
                <a:latin typeface="Segoe UI Light (Body)"/>
              </a:rPr>
              <a:t> </a:t>
            </a:r>
            <a:r>
              <a:rPr lang="en-US" sz="1600">
                <a:solidFill>
                  <a:schemeClr val="bg1"/>
                </a:solidFill>
                <a:latin typeface="Segoe UI Light (Body)"/>
                <a:cs typeface="Segoe UI" panose="020B0502040204020203" pitchFamily="34" charset="0"/>
              </a:rPr>
              <a:t>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263983"/>
          </a:xfrm>
          <a:prstGeom prst="rect">
            <a:avLst/>
          </a:prstGeom>
        </p:spPr>
        <p:txBody>
          <a:bodyPr wrap="square" lIns="0" tIns="0" rIns="0" bIns="0" anchor="t">
            <a:spAutoFit/>
          </a:bodyPr>
          <a:lstStyle/>
          <a:p>
            <a:pPr algn="ctr">
              <a:lnSpc>
                <a:spcPts val="1900"/>
              </a:lnSpc>
            </a:pPr>
            <a:r>
              <a:rPr lang="en-IE" sz="2400" b="1">
                <a:solidFill>
                  <a:schemeClr val="bg1"/>
                </a:solidFill>
                <a:latin typeface="Calibri" panose="020F0502020204030204" pitchFamily="34" charset="0"/>
                <a:cs typeface="Calibri" panose="020F0502020204030204" pitchFamily="34" charset="0"/>
              </a:rPr>
              <a:t>Measurable</a:t>
            </a:r>
            <a:r>
              <a:rPr lang="en-US" sz="2000" b="1">
                <a:solidFill>
                  <a:schemeClr val="bg1"/>
                </a:solidFill>
                <a:latin typeface="Calibri" panose="020F0502020204030204" pitchFamily="34" charset="0"/>
                <a:cs typeface="Calibri" panose="020F0502020204030204" pitchFamily="34" charset="0"/>
              </a:rPr>
              <a:t>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263983"/>
          </a:xfrm>
          <a:prstGeom prst="rect">
            <a:avLst/>
          </a:prstGeom>
        </p:spPr>
        <p:txBody>
          <a:bodyPr wrap="square" lIns="0" tIns="0" rIns="0" bIns="0" anchor="t">
            <a:spAutoFit/>
          </a:bodyPr>
          <a:lstStyle/>
          <a:p>
            <a:pPr algn="ctr">
              <a:lnSpc>
                <a:spcPts val="1900"/>
              </a:lnSpc>
            </a:pPr>
            <a:r>
              <a:rPr lang="en-IE" sz="2400" b="1">
                <a:solidFill>
                  <a:schemeClr val="bg1"/>
                </a:solidFill>
                <a:latin typeface="Calibri" panose="020F0502020204030204" pitchFamily="34" charset="0"/>
                <a:cs typeface="Calibri" panose="020F0502020204030204" pitchFamily="34" charset="0"/>
              </a:rPr>
              <a:t>Achievable</a:t>
            </a:r>
            <a:endParaRPr lang="en-US" sz="2400" b="1">
              <a:solidFill>
                <a:schemeClr val="bg1"/>
              </a:solidFill>
              <a:latin typeface="Calibri" panose="020F0502020204030204" pitchFamily="34" charset="0"/>
              <a:cs typeface="Calibri" panose="020F0502020204030204" pitchFamily="34" charset="0"/>
            </a:endParaRPr>
          </a:p>
        </p:txBody>
      </p:sp>
      <p:sp>
        <p:nvSpPr>
          <p:cNvPr id="54" name="Rectangle 53">
            <a:extLst>
              <a:ext uri="{FF2B5EF4-FFF2-40B4-BE49-F238E27FC236}">
                <a16:creationId xmlns:a16="http://schemas.microsoft.com/office/drawing/2014/main" id="{28FF18A5-7B4E-4493-B38D-E732E033F82F}"/>
              </a:ext>
            </a:extLst>
          </p:cNvPr>
          <p:cNvSpPr/>
          <p:nvPr/>
        </p:nvSpPr>
        <p:spPr>
          <a:xfrm>
            <a:off x="7264665" y="3653603"/>
            <a:ext cx="1996266" cy="263983"/>
          </a:xfrm>
          <a:prstGeom prst="rect">
            <a:avLst/>
          </a:prstGeom>
        </p:spPr>
        <p:txBody>
          <a:bodyPr wrap="square" lIns="0" tIns="0" rIns="0" bIns="0" anchor="t">
            <a:spAutoFit/>
          </a:bodyPr>
          <a:lstStyle/>
          <a:p>
            <a:pPr algn="ctr">
              <a:lnSpc>
                <a:spcPts val="1900"/>
              </a:lnSpc>
            </a:pPr>
            <a:r>
              <a:rPr lang="en-GB" sz="2400">
                <a:solidFill>
                  <a:schemeClr val="bg1"/>
                </a:solidFill>
                <a:latin typeface="Calibri" panose="020F0502020204030204" pitchFamily="34" charset="0"/>
                <a:cs typeface="Calibri" panose="020F0502020204030204" pitchFamily="34" charset="0"/>
              </a:rPr>
              <a:t>Relevant</a:t>
            </a:r>
            <a:endParaRPr lang="en-US" sz="2400">
              <a:solidFill>
                <a:schemeClr val="bg1"/>
              </a:solidFill>
              <a:latin typeface="Calibri" panose="020F0502020204030204" pitchFamily="34" charset="0"/>
              <a:cs typeface="Calibri" panose="020F0502020204030204" pitchFamily="34" charset="0"/>
            </a:endParaRPr>
          </a:p>
        </p:txBody>
      </p:sp>
      <p:sp>
        <p:nvSpPr>
          <p:cNvPr id="55" name="Rectangle 54">
            <a:extLst>
              <a:ext uri="{FF2B5EF4-FFF2-40B4-BE49-F238E27FC236}">
                <a16:creationId xmlns:a16="http://schemas.microsoft.com/office/drawing/2014/main" id="{5BCD242F-9A97-473E-8E17-3F6C3C75CE68}"/>
              </a:ext>
            </a:extLst>
          </p:cNvPr>
          <p:cNvSpPr/>
          <p:nvPr/>
        </p:nvSpPr>
        <p:spPr>
          <a:xfrm>
            <a:off x="9491156" y="3653603"/>
            <a:ext cx="1962943" cy="263983"/>
          </a:xfrm>
          <a:prstGeom prst="rect">
            <a:avLst/>
          </a:prstGeom>
        </p:spPr>
        <p:txBody>
          <a:bodyPr wrap="square" lIns="0" tIns="0" rIns="0" bIns="0" anchor="t">
            <a:spAutoFit/>
          </a:bodyPr>
          <a:lstStyle/>
          <a:p>
            <a:pPr algn="ctr">
              <a:lnSpc>
                <a:spcPts val="1900"/>
              </a:lnSpc>
            </a:pPr>
            <a:r>
              <a:rPr lang="en-GB" sz="2400" b="1">
                <a:solidFill>
                  <a:schemeClr val="bg1"/>
                </a:solidFill>
                <a:latin typeface="Calibri" panose="020F0502020204030204" pitchFamily="34" charset="0"/>
                <a:cs typeface="Calibri" panose="020F0502020204030204" pitchFamily="34" charset="0"/>
              </a:rPr>
              <a:t>Timely</a:t>
            </a:r>
            <a:endParaRPr lang="en-US" sz="2400" b="1">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22569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631C54C-4AB7-4C2C-8286-8E17FF714670}"/>
              </a:ext>
            </a:extLst>
          </p:cNvPr>
          <p:cNvSpPr>
            <a:spLocks noGrp="1"/>
          </p:cNvSpPr>
          <p:nvPr>
            <p:ph idx="1"/>
          </p:nvPr>
        </p:nvSpPr>
        <p:spPr>
          <a:xfrm>
            <a:off x="321147" y="1303031"/>
            <a:ext cx="6986047" cy="4762942"/>
          </a:xfrm>
        </p:spPr>
        <p:txBody>
          <a:bodyPr/>
          <a:lstStyle/>
          <a:p>
            <a:pPr marL="342900" indent="-342900"/>
            <a:r>
              <a:rPr lang="en-IE">
                <a:latin typeface="Calibri"/>
                <a:cs typeface="Calibri"/>
              </a:rPr>
              <a:t>SMART can be used by everyone.</a:t>
            </a:r>
          </a:p>
          <a:p>
            <a:endParaRPr lang="en-IE">
              <a:latin typeface="Calibri" panose="020F0502020204030204" pitchFamily="34" charset="0"/>
              <a:cs typeface="Calibri" panose="020F0502020204030204" pitchFamily="34" charset="0"/>
            </a:endParaRPr>
          </a:p>
          <a:p>
            <a:endParaRPr lang="en-IE">
              <a:latin typeface="Calibri" panose="020F0502020204030204" pitchFamily="34" charset="0"/>
              <a:cs typeface="Calibri" panose="020F0502020204030204" pitchFamily="34" charset="0"/>
            </a:endParaRPr>
          </a:p>
          <a:p>
            <a:pPr marL="342900" indent="-342900"/>
            <a:r>
              <a:rPr lang="en-IE">
                <a:latin typeface="Calibri"/>
                <a:cs typeface="Calibri"/>
              </a:rPr>
              <a:t>Can be used by students </a:t>
            </a:r>
          </a:p>
          <a:p>
            <a:pPr marL="342900" indent="-342900"/>
            <a:endParaRPr lang="en-IE">
              <a:latin typeface="Calibri"/>
              <a:cs typeface="Calibri"/>
            </a:endParaRPr>
          </a:p>
          <a:p>
            <a:pPr marL="342900" indent="-342900"/>
            <a:endParaRPr lang="en-IE">
              <a:latin typeface="Calibri"/>
              <a:cs typeface="Calibri"/>
            </a:endParaRPr>
          </a:p>
          <a:p>
            <a:pPr marL="342900" indent="-342900"/>
            <a:r>
              <a:rPr lang="en-IE">
                <a:latin typeface="Calibri"/>
                <a:cs typeface="Calibri"/>
              </a:rPr>
              <a:t>Can be used in the working world</a:t>
            </a:r>
          </a:p>
          <a:p>
            <a:endParaRPr lang="en-IE"/>
          </a:p>
        </p:txBody>
      </p:sp>
      <p:pic>
        <p:nvPicPr>
          <p:cNvPr id="4" name="Picture 3">
            <a:extLst>
              <a:ext uri="{FF2B5EF4-FFF2-40B4-BE49-F238E27FC236}">
                <a16:creationId xmlns:a16="http://schemas.microsoft.com/office/drawing/2014/main" id="{1C9C4994-F704-46B5-BE62-B6693ABE3646}"/>
              </a:ext>
            </a:extLst>
          </p:cNvPr>
          <p:cNvPicPr>
            <a:picLocks noChangeAspect="1"/>
          </p:cNvPicPr>
          <p:nvPr/>
        </p:nvPicPr>
        <p:blipFill>
          <a:blip r:embed="rId2"/>
          <a:stretch>
            <a:fillRect/>
          </a:stretch>
        </p:blipFill>
        <p:spPr>
          <a:xfrm>
            <a:off x="7948168" y="660044"/>
            <a:ext cx="3664014" cy="5108891"/>
          </a:xfrm>
          <a:prstGeom prst="rect">
            <a:avLst/>
          </a:prstGeom>
        </p:spPr>
      </p:pic>
    </p:spTree>
    <p:extLst>
      <p:ext uri="{BB962C8B-B14F-4D97-AF65-F5344CB8AC3E}">
        <p14:creationId xmlns:p14="http://schemas.microsoft.com/office/powerpoint/2010/main" val="14809893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ctrTitle"/>
          </p:nvPr>
        </p:nvSpPr>
        <p:spPr/>
        <p:txBody>
          <a:bodyPr/>
          <a:lstStyle/>
          <a:p>
            <a:r>
              <a:rPr lang="en-US"/>
              <a:t>Project analysis slide 3</a:t>
            </a:r>
          </a:p>
        </p:txBody>
      </p:sp>
      <p:sp>
        <p:nvSpPr>
          <p:cNvPr id="3" name="Subtitle 2">
            <a:extLst>
              <a:ext uri="{FF2B5EF4-FFF2-40B4-BE49-F238E27FC236}">
                <a16:creationId xmlns:a16="http://schemas.microsoft.com/office/drawing/2014/main" id="{C5F59023-0852-45BC-8DA9-492A12976E9A}"/>
              </a:ext>
            </a:extLst>
          </p:cNvPr>
          <p:cNvSpPr>
            <a:spLocks noGrp="1"/>
          </p:cNvSpPr>
          <p:nvPr>
            <p:ph type="subTitle" idx="1"/>
          </p:nvPr>
        </p:nvSpPr>
        <p:spPr>
          <a:xfrm>
            <a:off x="316584" y="4281401"/>
            <a:ext cx="11875416" cy="3260326"/>
          </a:xfrm>
        </p:spPr>
        <p:txBody>
          <a:bodyPr>
            <a:normAutofit/>
          </a:bodyPr>
          <a:lstStyle/>
          <a:p>
            <a:endParaRPr lang="en-GB"/>
          </a:p>
          <a:p>
            <a:pPr algn="l"/>
            <a:r>
              <a:rPr lang="en-GB" sz="2800">
                <a:latin typeface="Calibri" panose="020F0502020204030204" pitchFamily="34" charset="0"/>
                <a:cs typeface="Calibri" panose="020F0502020204030204" pitchFamily="34" charset="0"/>
              </a:rPr>
              <a:t>Dollarsprout is a personal finance website geared toward helping millennials make smarter choices with their money.</a:t>
            </a:r>
          </a:p>
          <a:p>
            <a:pPr algn="l"/>
            <a:endParaRPr lang="en-GB" sz="2800">
              <a:latin typeface="Calibri" panose="020F0502020204030204" pitchFamily="34" charset="0"/>
              <a:cs typeface="Calibri" panose="020F0502020204030204" pitchFamily="34" charset="0"/>
            </a:endParaRPr>
          </a:p>
          <a:p>
            <a:pPr marL="342900" indent="-342900" algn="l">
              <a:buFont typeface="Arial" panose="020B0604020202020204" pitchFamily="34" charset="0"/>
              <a:buChar char="•"/>
            </a:pPr>
            <a:endParaRPr lang="en-IE"/>
          </a:p>
        </p:txBody>
      </p:sp>
      <p:pic>
        <p:nvPicPr>
          <p:cNvPr id="6" name="Graphic 5">
            <a:extLst>
              <a:ext uri="{FF2B5EF4-FFF2-40B4-BE49-F238E27FC236}">
                <a16:creationId xmlns:a16="http://schemas.microsoft.com/office/drawing/2014/main" id="{4BA64457-BB6F-4035-A7CA-8E92757C4B9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2190" y="1677410"/>
            <a:ext cx="9927619" cy="2229117"/>
          </a:xfrm>
          <a:prstGeom prst="rect">
            <a:avLst/>
          </a:prstGeom>
        </p:spPr>
      </p:pic>
    </p:spTree>
    <p:extLst>
      <p:ext uri="{BB962C8B-B14F-4D97-AF65-F5344CB8AC3E}">
        <p14:creationId xmlns:p14="http://schemas.microsoft.com/office/powerpoint/2010/main" val="36426978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90140DC-7CAF-46E0-B0F9-B6090DF5515D}"/>
              </a:ext>
            </a:extLst>
          </p:cNvPr>
          <p:cNvPicPr>
            <a:picLocks noChangeAspect="1"/>
          </p:cNvPicPr>
          <p:nvPr/>
        </p:nvPicPr>
        <p:blipFill rotWithShape="1">
          <a:blip r:embed="rId2">
            <a:alphaModFix/>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8628" r="1" b="1"/>
          <a:stretch/>
        </p:blipFill>
        <p:spPr>
          <a:xfrm>
            <a:off x="5797543" y="10"/>
            <a:ext cx="6394152" cy="6857990"/>
          </a:xfrm>
          <a:prstGeom prst="rect">
            <a:avLst/>
          </a:prstGeom>
        </p:spPr>
      </p:pic>
      <p:pic>
        <p:nvPicPr>
          <p:cNvPr id="18" name="Picture 13">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9" name="Content Placeholder 8">
            <a:extLst>
              <a:ext uri="{FF2B5EF4-FFF2-40B4-BE49-F238E27FC236}">
                <a16:creationId xmlns:a16="http://schemas.microsoft.com/office/drawing/2014/main" id="{C32420EB-3242-49AA-A886-C5A8963ADBE7}"/>
              </a:ext>
            </a:extLst>
          </p:cNvPr>
          <p:cNvSpPr>
            <a:spLocks noGrp="1"/>
          </p:cNvSpPr>
          <p:nvPr>
            <p:ph idx="1"/>
          </p:nvPr>
        </p:nvSpPr>
        <p:spPr>
          <a:xfrm>
            <a:off x="545370" y="707011"/>
            <a:ext cx="4706803" cy="5788057"/>
          </a:xfrm>
        </p:spPr>
        <p:txBody>
          <a:bodyPr vert="horz" lIns="91440" tIns="45720" rIns="91440" bIns="45720" rtlCol="0" anchor="ctr">
            <a:normAutofit/>
          </a:bodyPr>
          <a:lstStyle/>
          <a:p>
            <a:r>
              <a:rPr lang="en-US" sz="2400" dirty="0">
                <a:solidFill>
                  <a:srgbClr val="000000"/>
                </a:solidFill>
                <a:latin typeface="Calibri" panose="020F0502020204030204" pitchFamily="34" charset="0"/>
                <a:cs typeface="Calibri" panose="020F0502020204030204" pitchFamily="34" charset="0"/>
              </a:rPr>
              <a:t>Specific Goal – Finding a job</a:t>
            </a:r>
          </a:p>
          <a:p>
            <a:endParaRPr lang="en-US" sz="2400" dirty="0">
              <a:solidFill>
                <a:srgbClr val="000000"/>
              </a:solidFill>
              <a:latin typeface="Calibri" panose="020F0502020204030204" pitchFamily="34" charset="0"/>
              <a:cs typeface="Calibri" panose="020F0502020204030204" pitchFamily="34" charset="0"/>
            </a:endParaRPr>
          </a:p>
          <a:p>
            <a:r>
              <a:rPr lang="en-US" sz="2400" dirty="0">
                <a:solidFill>
                  <a:srgbClr val="000000"/>
                </a:solidFill>
                <a:latin typeface="Calibri" panose="020F0502020204030204" pitchFamily="34" charset="0"/>
                <a:cs typeface="Calibri" panose="020F0502020204030204" pitchFamily="34" charset="0"/>
              </a:rPr>
              <a:t>Measurable – Through interviews</a:t>
            </a:r>
          </a:p>
          <a:p>
            <a:endParaRPr lang="en-US" sz="2400" dirty="0">
              <a:solidFill>
                <a:srgbClr val="000000"/>
              </a:solidFill>
              <a:latin typeface="Calibri" panose="020F0502020204030204" pitchFamily="34" charset="0"/>
              <a:cs typeface="Calibri" panose="020F0502020204030204" pitchFamily="34" charset="0"/>
            </a:endParaRPr>
          </a:p>
          <a:p>
            <a:r>
              <a:rPr lang="en-US" sz="2400" dirty="0">
                <a:solidFill>
                  <a:srgbClr val="000000"/>
                </a:solidFill>
                <a:latin typeface="Calibri" panose="020F0502020204030204" pitchFamily="34" charset="0"/>
                <a:cs typeface="Calibri" panose="020F0502020204030204" pitchFamily="34" charset="0"/>
              </a:rPr>
              <a:t>Achievable – With your degree</a:t>
            </a:r>
          </a:p>
          <a:p>
            <a:endParaRPr lang="en-US" sz="2400" dirty="0">
              <a:solidFill>
                <a:srgbClr val="000000"/>
              </a:solidFill>
              <a:latin typeface="Calibri" panose="020F0502020204030204" pitchFamily="34" charset="0"/>
              <a:cs typeface="Calibri" panose="020F0502020204030204" pitchFamily="34" charset="0"/>
            </a:endParaRPr>
          </a:p>
          <a:p>
            <a:r>
              <a:rPr lang="en-US" sz="2400" dirty="0">
                <a:solidFill>
                  <a:srgbClr val="000000"/>
                </a:solidFill>
                <a:latin typeface="Calibri" panose="020F0502020204030204" pitchFamily="34" charset="0"/>
                <a:cs typeface="Calibri" panose="020F0502020204030204" pitchFamily="34" charset="0"/>
              </a:rPr>
              <a:t>Relevant – A job is needed</a:t>
            </a:r>
          </a:p>
          <a:p>
            <a:endParaRPr lang="en-US" sz="2400" dirty="0">
              <a:solidFill>
                <a:srgbClr val="000000"/>
              </a:solidFill>
              <a:latin typeface="Calibri" panose="020F0502020204030204" pitchFamily="34" charset="0"/>
              <a:cs typeface="Calibri" panose="020F0502020204030204" pitchFamily="34" charset="0"/>
            </a:endParaRPr>
          </a:p>
          <a:p>
            <a:r>
              <a:rPr lang="en-US" sz="2400" dirty="0">
                <a:solidFill>
                  <a:srgbClr val="000000"/>
                </a:solidFill>
                <a:latin typeface="Calibri"/>
                <a:cs typeface="Calibri"/>
              </a:rPr>
              <a:t>Timely – Within three months </a:t>
            </a:r>
            <a:endParaRPr lang="en-US" sz="2400" dirty="0">
              <a:solidFill>
                <a:srgbClr val="000000"/>
              </a:solidFill>
              <a:latin typeface="Calibri" panose="020F0502020204030204" pitchFamily="34" charset="0"/>
              <a:cs typeface="Calibri" panose="020F0502020204030204" pitchFamily="34" charset="0"/>
            </a:endParaRPr>
          </a:p>
          <a:p>
            <a:endParaRPr lang="en-US" sz="2000" dirty="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489474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BB4B5AA-B4EA-4F67-99B2-D7257C8F0438}"/>
              </a:ext>
            </a:extLst>
          </p:cNvPr>
          <p:cNvPicPr>
            <a:picLocks noChangeAspect="1"/>
          </p:cNvPicPr>
          <p:nvPr/>
        </p:nvPicPr>
        <p:blipFill>
          <a:blip r:embed="rId2"/>
          <a:stretch>
            <a:fillRect/>
          </a:stretch>
        </p:blipFill>
        <p:spPr>
          <a:xfrm>
            <a:off x="0" y="0"/>
            <a:ext cx="12192000" cy="7173797"/>
          </a:xfrm>
          <a:prstGeom prst="rect">
            <a:avLst/>
          </a:prstGeom>
        </p:spPr>
      </p:pic>
    </p:spTree>
    <p:extLst>
      <p:ext uri="{BB962C8B-B14F-4D97-AF65-F5344CB8AC3E}">
        <p14:creationId xmlns:p14="http://schemas.microsoft.com/office/powerpoint/2010/main" val="4270359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p:nvPr>
        </p:nvSpPr>
        <p:spPr/>
        <p:txBody>
          <a:bodyPr/>
          <a:lstStyle/>
          <a:p>
            <a:r>
              <a:rPr lang="en-US"/>
              <a:t>Project analysis slide 3</a:t>
            </a:r>
          </a:p>
        </p:txBody>
      </p:sp>
      <p:sp>
        <p:nvSpPr>
          <p:cNvPr id="3" name="Content Placeholder 2">
            <a:extLst>
              <a:ext uri="{FF2B5EF4-FFF2-40B4-BE49-F238E27FC236}">
                <a16:creationId xmlns:a16="http://schemas.microsoft.com/office/drawing/2014/main" id="{617B61ED-5A92-42E4-8F35-572C720ED308}"/>
              </a:ext>
            </a:extLst>
          </p:cNvPr>
          <p:cNvSpPr>
            <a:spLocks noGrp="1"/>
          </p:cNvSpPr>
          <p:nvPr>
            <p:ph idx="1"/>
          </p:nvPr>
        </p:nvSpPr>
        <p:spPr>
          <a:xfrm>
            <a:off x="371545" y="0"/>
            <a:ext cx="7321419" cy="7117236"/>
          </a:xfrm>
        </p:spPr>
        <p:txBody>
          <a:bodyPr vert="horz" lIns="91440" tIns="45720" rIns="91440" bIns="45720" rtlCol="0" anchor="t">
            <a:normAutofit/>
          </a:bodyPr>
          <a:lstStyle/>
          <a:p>
            <a:endParaRPr lang="en-IE" dirty="0"/>
          </a:p>
          <a:p>
            <a:endParaRPr lang="en-IE" dirty="0">
              <a:latin typeface="Calibri" panose="020F0502020204030204" pitchFamily="34" charset="0"/>
              <a:cs typeface="Calibri" panose="020F0502020204030204" pitchFamily="34" charset="0"/>
            </a:endParaRPr>
          </a:p>
          <a:p>
            <a:r>
              <a:rPr lang="en-IE" dirty="0">
                <a:latin typeface="Calibri"/>
                <a:cs typeface="Calibri"/>
              </a:rPr>
              <a:t>This can be used in everyday life</a:t>
            </a:r>
          </a:p>
          <a:p>
            <a:endParaRPr lang="en-IE" dirty="0">
              <a:latin typeface="Calibri" panose="020F0502020204030204" pitchFamily="34" charset="0"/>
              <a:cs typeface="Calibri" panose="020F0502020204030204" pitchFamily="34" charset="0"/>
            </a:endParaRPr>
          </a:p>
          <a:p>
            <a:endParaRPr lang="en-IE" dirty="0">
              <a:latin typeface="Calibri" panose="020F0502020204030204" pitchFamily="34" charset="0"/>
              <a:cs typeface="Calibri" panose="020F0502020204030204" pitchFamily="34" charset="0"/>
            </a:endParaRPr>
          </a:p>
          <a:p>
            <a:endParaRPr lang="en-IE" dirty="0">
              <a:latin typeface="Calibri" panose="020F0502020204030204" pitchFamily="34" charset="0"/>
              <a:cs typeface="Calibri" panose="020F0502020204030204" pitchFamily="34" charset="0"/>
            </a:endParaRPr>
          </a:p>
          <a:p>
            <a:r>
              <a:rPr lang="en-IE" dirty="0">
                <a:latin typeface="Calibri"/>
                <a:cs typeface="Calibri"/>
              </a:rPr>
              <a:t>Can be used in the working world</a:t>
            </a:r>
          </a:p>
          <a:p>
            <a:pPr marL="0" indent="0">
              <a:buNone/>
            </a:pPr>
            <a:endParaRPr lang="en-IE" dirty="0">
              <a:latin typeface="Calibri" panose="020F0502020204030204" pitchFamily="34" charset="0"/>
              <a:cs typeface="Calibri" panose="020F0502020204030204" pitchFamily="34" charset="0"/>
            </a:endParaRPr>
          </a:p>
          <a:p>
            <a:pPr marL="0" indent="0">
              <a:buNone/>
            </a:pPr>
            <a:endParaRPr lang="en-IE" dirty="0">
              <a:latin typeface="Calibri" panose="020F0502020204030204" pitchFamily="34" charset="0"/>
              <a:cs typeface="Calibri" panose="020F0502020204030204" pitchFamily="34" charset="0"/>
            </a:endParaRPr>
          </a:p>
          <a:p>
            <a:pPr marL="0" indent="0">
              <a:buNone/>
            </a:pPr>
            <a:endParaRPr lang="en-IE" dirty="0">
              <a:latin typeface="Calibri" panose="020F0502020204030204" pitchFamily="34" charset="0"/>
              <a:cs typeface="Calibri" panose="020F0502020204030204" pitchFamily="34" charset="0"/>
            </a:endParaRPr>
          </a:p>
          <a:p>
            <a:r>
              <a:rPr lang="en-IE" dirty="0">
                <a:latin typeface="Calibri"/>
                <a:cs typeface="Calibri"/>
              </a:rPr>
              <a:t>The GROW Method is perfect for students</a:t>
            </a:r>
          </a:p>
          <a:p>
            <a:endParaRPr lang="en-IE" dirty="0"/>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246221"/>
          </a:xfrm>
          <a:prstGeom prst="rect">
            <a:avLst/>
          </a:prstGeom>
        </p:spPr>
        <p:txBody>
          <a:bodyPr wrap="square" lIns="0" tIns="0" rIns="0" bIns="0">
            <a:spAutoFit/>
          </a:bodyPr>
          <a:lstStyle/>
          <a:p>
            <a:pPr algn="ctr"/>
            <a:r>
              <a:rPr lang="en-US" sz="1600" b="1">
                <a:solidFill>
                  <a:schemeClr val="bg1"/>
                </a:solidFill>
              </a:rPr>
              <a:t>R</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246221"/>
          </a:xfrm>
          <a:prstGeom prst="rect">
            <a:avLst/>
          </a:prstGeom>
        </p:spPr>
        <p:txBody>
          <a:bodyPr wrap="square" lIns="0" tIns="0" rIns="0" bIns="0">
            <a:spAutoFit/>
          </a:bodyPr>
          <a:lstStyle/>
          <a:p>
            <a:pPr algn="ctr"/>
            <a:r>
              <a:rPr lang="en-US" sz="1600" b="1">
                <a:solidFill>
                  <a:schemeClr val="bg1"/>
                </a:solidFill>
              </a:rPr>
              <a:t>T</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974626"/>
          </a:xfrm>
          <a:prstGeom prst="rect">
            <a:avLst/>
          </a:prstGeom>
        </p:spPr>
        <p:txBody>
          <a:bodyPr wrap="square" lIns="0" tIns="0" rIns="0" bIns="0" anchor="t">
            <a:spAutoFit/>
          </a:bodyPr>
          <a:lstStyle/>
          <a:p>
            <a:pPr algn="ctr">
              <a:lnSpc>
                <a:spcPts val="1900"/>
              </a:lnSpc>
            </a:pPr>
            <a:r>
              <a:rPr lang="en-GB" sz="1600" b="1">
                <a:solidFill>
                  <a:schemeClr val="bg1"/>
                </a:solidFill>
              </a:rPr>
              <a:t>R</a:t>
            </a:r>
            <a:r>
              <a:rPr lang="en-GB" sz="1600">
                <a:solidFill>
                  <a:schemeClr val="bg1"/>
                </a:solidFill>
              </a:rPr>
              <a:t>elevant (reasonable, realistic and resourced, results-based).</a:t>
            </a:r>
            <a:r>
              <a:rPr lang="en-US" sz="1600">
                <a:solidFill>
                  <a:schemeClr val="bg1"/>
                </a:solidFill>
                <a:cs typeface="Segoe UI" panose="020B0502040204020203" pitchFamily="34" charset="0"/>
              </a:rPr>
              <a:t>.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218282"/>
          </a:xfrm>
          <a:prstGeom prst="rect">
            <a:avLst/>
          </a:prstGeom>
        </p:spPr>
        <p:txBody>
          <a:bodyPr wrap="square" lIns="0" tIns="0" rIns="0" bIns="0" anchor="t">
            <a:spAutoFit/>
          </a:bodyPr>
          <a:lstStyle/>
          <a:p>
            <a:pPr algn="ctr">
              <a:lnSpc>
                <a:spcPts val="1900"/>
              </a:lnSpc>
            </a:pPr>
            <a:r>
              <a:rPr lang="en-GB" sz="1600" b="1">
                <a:solidFill>
                  <a:schemeClr val="bg1"/>
                </a:solidFill>
              </a:rPr>
              <a:t>T</a:t>
            </a:r>
            <a:r>
              <a:rPr lang="en-GB" sz="1600">
                <a:solidFill>
                  <a:schemeClr val="bg1"/>
                </a:solidFill>
              </a:rPr>
              <a:t>ime bound (time-based, time limited, time/cost limited, timely, time-sensitive).</a:t>
            </a:r>
            <a:endParaRPr lang="en-US" sz="1600">
              <a:solidFill>
                <a:schemeClr val="bg1"/>
              </a:solidFill>
              <a:cs typeface="Segoe UI" panose="020B0502040204020203" pitchFamily="34" charset="0"/>
            </a:endParaRPr>
          </a:p>
        </p:txBody>
      </p:sp>
      <p:pic>
        <p:nvPicPr>
          <p:cNvPr id="2" name="Picture 1">
            <a:extLst>
              <a:ext uri="{FF2B5EF4-FFF2-40B4-BE49-F238E27FC236}">
                <a16:creationId xmlns:a16="http://schemas.microsoft.com/office/drawing/2014/main" id="{B083C5D6-2CBC-4BB6-A0AA-49AEDE5ABE26}"/>
              </a:ext>
            </a:extLst>
          </p:cNvPr>
          <p:cNvPicPr>
            <a:picLocks noChangeAspect="1"/>
          </p:cNvPicPr>
          <p:nvPr/>
        </p:nvPicPr>
        <p:blipFill>
          <a:blip r:embed="rId3"/>
          <a:stretch>
            <a:fillRect/>
          </a:stretch>
        </p:blipFill>
        <p:spPr>
          <a:xfrm>
            <a:off x="8090748" y="828830"/>
            <a:ext cx="3310415" cy="5200339"/>
          </a:xfrm>
          <a:prstGeom prst="rect">
            <a:avLst/>
          </a:prstGeom>
        </p:spPr>
      </p:pic>
    </p:spTree>
    <p:extLst>
      <p:ext uri="{BB962C8B-B14F-4D97-AF65-F5344CB8AC3E}">
        <p14:creationId xmlns:p14="http://schemas.microsoft.com/office/powerpoint/2010/main" val="2295022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C4FEE1A-458F-4B26-A1CD-DC5A40162BB3}"/>
              </a:ext>
            </a:extLst>
          </p:cNvPr>
          <p:cNvPicPr>
            <a:picLocks noGrp="1" noChangeAspect="1"/>
          </p:cNvPicPr>
          <p:nvPr>
            <p:ph idx="1"/>
          </p:nvPr>
        </p:nvPicPr>
        <p:blipFill rotWithShape="1">
          <a:blip r:embed="rId2"/>
          <a:srcRect t="10579" b="5151"/>
          <a:stretch/>
        </p:blipFill>
        <p:spPr>
          <a:xfrm>
            <a:off x="20" y="10"/>
            <a:ext cx="12191980" cy="6857990"/>
          </a:xfrm>
          <a:prstGeom prst="rect">
            <a:avLst/>
          </a:prstGeom>
        </p:spPr>
      </p:pic>
    </p:spTree>
    <p:extLst>
      <p:ext uri="{BB962C8B-B14F-4D97-AF65-F5344CB8AC3E}">
        <p14:creationId xmlns:p14="http://schemas.microsoft.com/office/powerpoint/2010/main" val="3747939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ctrTitle"/>
          </p:nvPr>
        </p:nvSpPr>
        <p:spPr/>
        <p:txBody>
          <a:bodyPr/>
          <a:lstStyle/>
          <a:p>
            <a:r>
              <a:rPr lang="en-US"/>
              <a:t>Project analysis slide 3</a:t>
            </a:r>
          </a:p>
        </p:txBody>
      </p:sp>
      <p:sp>
        <p:nvSpPr>
          <p:cNvPr id="17" name="TextBox 16">
            <a:extLst>
              <a:ext uri="{FF2B5EF4-FFF2-40B4-BE49-F238E27FC236}">
                <a16:creationId xmlns:a16="http://schemas.microsoft.com/office/drawing/2014/main" id="{8A9C357E-EE7E-4EC7-BED5-A07E755D4DF0}"/>
              </a:ext>
            </a:extLst>
          </p:cNvPr>
          <p:cNvSpPr txBox="1"/>
          <p:nvPr/>
        </p:nvSpPr>
        <p:spPr>
          <a:xfrm>
            <a:off x="288428" y="1100197"/>
            <a:ext cx="7498112" cy="52322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panose="020B0604020202020204" pitchFamily="34" charset="0"/>
              <a:buChar char="•"/>
            </a:pPr>
            <a:r>
              <a:rPr lang="en-US" sz="2600" dirty="0">
                <a:latin typeface="Calibri" panose="020F0502020204030204" pitchFamily="34" charset="0"/>
                <a:cs typeface="Calibri" panose="020F0502020204030204" pitchFamily="34" charset="0"/>
              </a:rPr>
              <a:t>Time Management, Goal Setting, Project management</a:t>
            </a:r>
          </a:p>
          <a:p>
            <a:endParaRPr lang="en-US" sz="2600" dirty="0">
              <a:latin typeface="Calibri" panose="020F0502020204030204" pitchFamily="34" charset="0"/>
              <a:cs typeface="Calibri" panose="020F0502020204030204" pitchFamily="34" charset="0"/>
            </a:endParaRPr>
          </a:p>
          <a:p>
            <a:endParaRPr lang="en-US" sz="26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600" dirty="0">
                <a:latin typeface="Calibri" panose="020F0502020204030204" pitchFamily="34" charset="0"/>
                <a:cs typeface="Calibri" panose="020F0502020204030204" pitchFamily="34" charset="0"/>
              </a:rPr>
              <a:t>How the IT Industry </a:t>
            </a:r>
            <a:r>
              <a:rPr lang="en-US" sz="2600" dirty="0">
                <a:latin typeface="Calibri" panose="020F0502020204030204" pitchFamily="34" charset="0"/>
                <a:ea typeface="+mn-lt"/>
                <a:cs typeface="Calibri" panose="020F0502020204030204" pitchFamily="34" charset="0"/>
              </a:rPr>
              <a:t>organizes.</a:t>
            </a:r>
            <a:endParaRPr lang="en-US" sz="2600" dirty="0">
              <a:latin typeface="Calibri" panose="020F0502020204030204" pitchFamily="34" charset="0"/>
              <a:cs typeface="Calibri" panose="020F0502020204030204" pitchFamily="34" charset="0"/>
            </a:endParaRPr>
          </a:p>
          <a:p>
            <a:endParaRPr lang="en-US" sz="2600" dirty="0">
              <a:latin typeface="Calibri" panose="020F0502020204030204" pitchFamily="34" charset="0"/>
              <a:cs typeface="Calibri" panose="020F0502020204030204" pitchFamily="34" charset="0"/>
            </a:endParaRPr>
          </a:p>
          <a:p>
            <a:endParaRPr lang="en-US" sz="26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600" dirty="0">
                <a:latin typeface="Calibri"/>
                <a:cs typeface="Calibri"/>
              </a:rPr>
              <a:t>Use these techniques to work efficiently</a:t>
            </a:r>
          </a:p>
          <a:p>
            <a:endParaRPr lang="en-US" sz="26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sz="2600" dirty="0">
              <a:latin typeface="Calibri"/>
              <a:cs typeface="Calibri"/>
            </a:endParaRPr>
          </a:p>
          <a:p>
            <a:pPr marL="342900" indent="-342900">
              <a:buFont typeface="Arial" panose="020B0604020202020204" pitchFamily="34" charset="0"/>
              <a:buChar char="•"/>
            </a:pPr>
            <a:r>
              <a:rPr lang="en-US" sz="2600" dirty="0">
                <a:latin typeface="Calibri"/>
                <a:cs typeface="Calibri"/>
              </a:rPr>
              <a:t>Manage your projects, goals and time efficiently</a:t>
            </a:r>
          </a:p>
          <a:p>
            <a:endParaRPr lang="en-US" sz="2400" dirty="0">
              <a:cs typeface="Segoe UI Light"/>
            </a:endParaRPr>
          </a:p>
          <a:p>
            <a:endParaRPr lang="en-US" sz="2400" dirty="0">
              <a:cs typeface="Segoe UI Light"/>
            </a:endParaRPr>
          </a:p>
        </p:txBody>
      </p:sp>
      <p:pic>
        <p:nvPicPr>
          <p:cNvPr id="18" name="Graphic 18" descr="Bullseye">
            <a:extLst>
              <a:ext uri="{FF2B5EF4-FFF2-40B4-BE49-F238E27FC236}">
                <a16:creationId xmlns:a16="http://schemas.microsoft.com/office/drawing/2014/main" id="{BD6DDD5C-8962-4837-8C98-50483F50D0E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205434" y="2619233"/>
            <a:ext cx="1453375" cy="1453375"/>
          </a:xfrm>
          <a:prstGeom prst="rect">
            <a:avLst/>
          </a:prstGeom>
        </p:spPr>
      </p:pic>
      <p:pic>
        <p:nvPicPr>
          <p:cNvPr id="20" name="Graphic 20" descr="Hourglass">
            <a:extLst>
              <a:ext uri="{FF2B5EF4-FFF2-40B4-BE49-F238E27FC236}">
                <a16:creationId xmlns:a16="http://schemas.microsoft.com/office/drawing/2014/main" id="{B0B7F3E7-B4F3-4391-9310-CA02FDE9302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20557" y="480247"/>
            <a:ext cx="1416204" cy="1416204"/>
          </a:xfrm>
          <a:prstGeom prst="rect">
            <a:avLst/>
          </a:prstGeom>
        </p:spPr>
      </p:pic>
      <p:pic>
        <p:nvPicPr>
          <p:cNvPr id="22" name="Graphic 22" descr="Projector screen">
            <a:extLst>
              <a:ext uri="{FF2B5EF4-FFF2-40B4-BE49-F238E27FC236}">
                <a16:creationId xmlns:a16="http://schemas.microsoft.com/office/drawing/2014/main" id="{3082C5D0-A1BF-4CB8-B4F0-39DE4CC5A39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205434" y="4795390"/>
            <a:ext cx="1537009" cy="1537009"/>
          </a:xfrm>
          <a:prstGeom prst="rect">
            <a:avLst/>
          </a:prstGeom>
        </p:spPr>
      </p:pic>
    </p:spTree>
    <p:extLst>
      <p:ext uri="{BB962C8B-B14F-4D97-AF65-F5344CB8AC3E}">
        <p14:creationId xmlns:p14="http://schemas.microsoft.com/office/powerpoint/2010/main" val="34632648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5624C3BB-9D4C-4849-BC04-81D84BD81423}"/>
              </a:ext>
            </a:extLst>
          </p:cNvPr>
          <p:cNvSpPr>
            <a:spLocks noGrp="1"/>
          </p:cNvSpPr>
          <p:nvPr>
            <p:ph idx="1"/>
          </p:nvPr>
        </p:nvSpPr>
        <p:spPr>
          <a:xfrm>
            <a:off x="291086" y="1503976"/>
            <a:ext cx="5647440" cy="4965217"/>
          </a:xfrm>
        </p:spPr>
        <p:txBody>
          <a:bodyPr vert="horz" lIns="91440" tIns="45720" rIns="91440" bIns="45720" rtlCol="0" anchor="t">
            <a:noAutofit/>
          </a:bodyPr>
          <a:lstStyle/>
          <a:p>
            <a:r>
              <a:rPr lang="en-US" dirty="0">
                <a:latin typeface="Calibri"/>
                <a:cs typeface="Calibri"/>
              </a:rPr>
              <a:t>Goal – Sell more computers</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r>
              <a:rPr lang="en-US" dirty="0">
                <a:latin typeface="Calibri"/>
                <a:cs typeface="Calibri"/>
              </a:rPr>
              <a:t>Reality – Not enough are being sold</a:t>
            </a:r>
          </a:p>
          <a:p>
            <a:endParaRPr lang="en-US" dirty="0">
              <a:latin typeface="Calibri" panose="020F0502020204030204" pitchFamily="34" charset="0"/>
              <a:cs typeface="Calibri" panose="020F0502020204030204" pitchFamily="34" charset="0"/>
            </a:endParaRPr>
          </a:p>
          <a:p>
            <a:r>
              <a:rPr lang="en-US" dirty="0">
                <a:latin typeface="Calibri"/>
                <a:cs typeface="Calibri"/>
              </a:rPr>
              <a:t>Obstacles – Not enough marketing</a:t>
            </a:r>
          </a:p>
          <a:p>
            <a:endParaRPr lang="en-US" dirty="0">
              <a:latin typeface="Calibri" panose="020F0502020204030204" pitchFamily="34" charset="0"/>
              <a:cs typeface="Calibri" panose="020F0502020204030204" pitchFamily="34" charset="0"/>
            </a:endParaRPr>
          </a:p>
          <a:p>
            <a:r>
              <a:rPr lang="en-US" dirty="0">
                <a:latin typeface="Calibri"/>
                <a:cs typeface="Calibri"/>
              </a:rPr>
              <a:t>Way forward – Raising marketing budget etc.</a:t>
            </a:r>
          </a:p>
        </p:txBody>
      </p:sp>
      <p:pic>
        <p:nvPicPr>
          <p:cNvPr id="5" name="Content Placeholder 4">
            <a:extLst>
              <a:ext uri="{FF2B5EF4-FFF2-40B4-BE49-F238E27FC236}">
                <a16:creationId xmlns:a16="http://schemas.microsoft.com/office/drawing/2014/main" id="{C77E4B96-256E-47CF-8ECF-B313F155F453}"/>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3221" r="-1" b="12571"/>
          <a:stretch/>
        </p:blipFill>
        <p:spPr>
          <a:xfrm>
            <a:off x="6253475" y="1668610"/>
            <a:ext cx="5074070" cy="4272681"/>
          </a:xfrm>
          <a:prstGeom prst="rect">
            <a:avLst/>
          </a:prstGeom>
        </p:spPr>
      </p:pic>
    </p:spTree>
    <p:extLst>
      <p:ext uri="{BB962C8B-B14F-4D97-AF65-F5344CB8AC3E}">
        <p14:creationId xmlns:p14="http://schemas.microsoft.com/office/powerpoint/2010/main" val="41841428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p:nvPr>
        </p:nvSpPr>
        <p:spPr/>
        <p:txBody>
          <a:bodyPr/>
          <a:lstStyle/>
          <a:p>
            <a:r>
              <a:rPr lang="en-US"/>
              <a:t>Project analysis slide 3</a:t>
            </a:r>
          </a:p>
        </p:txBody>
      </p:sp>
      <p:sp>
        <p:nvSpPr>
          <p:cNvPr id="3" name="Content Placeholder 2">
            <a:extLst>
              <a:ext uri="{FF2B5EF4-FFF2-40B4-BE49-F238E27FC236}">
                <a16:creationId xmlns:a16="http://schemas.microsoft.com/office/drawing/2014/main" id="{617B61ED-5A92-42E4-8F35-572C720ED308}"/>
              </a:ext>
            </a:extLst>
          </p:cNvPr>
          <p:cNvSpPr>
            <a:spLocks noGrp="1"/>
          </p:cNvSpPr>
          <p:nvPr>
            <p:ph idx="1"/>
          </p:nvPr>
        </p:nvSpPr>
        <p:spPr>
          <a:xfrm>
            <a:off x="152401" y="1387852"/>
            <a:ext cx="7321419" cy="5376835"/>
          </a:xfrm>
        </p:spPr>
        <p:txBody>
          <a:bodyPr/>
          <a:lstStyle/>
          <a:p>
            <a:endParaRPr lang="en-IE"/>
          </a:p>
          <a:p>
            <a:endParaRPr lang="en-IE"/>
          </a:p>
        </p:txBody>
      </p:sp>
      <p:sp>
        <p:nvSpPr>
          <p:cNvPr id="54" name="Rectangle 53">
            <a:extLst>
              <a:ext uri="{FF2B5EF4-FFF2-40B4-BE49-F238E27FC236}">
                <a16:creationId xmlns:a16="http://schemas.microsoft.com/office/drawing/2014/main" id="{28FF18A5-7B4E-4493-B38D-E732E033F82F}"/>
              </a:ext>
            </a:extLst>
          </p:cNvPr>
          <p:cNvSpPr/>
          <p:nvPr/>
        </p:nvSpPr>
        <p:spPr>
          <a:xfrm>
            <a:off x="51041" y="3534415"/>
            <a:ext cx="11244073" cy="496098"/>
          </a:xfrm>
          <a:prstGeom prst="rect">
            <a:avLst/>
          </a:prstGeom>
        </p:spPr>
        <p:txBody>
          <a:bodyPr wrap="square" lIns="0" tIns="0" rIns="0" bIns="0" anchor="t">
            <a:spAutoFit/>
          </a:bodyPr>
          <a:lstStyle/>
          <a:p>
            <a:pPr marL="342900" indent="-342900">
              <a:lnSpc>
                <a:spcPts val="1900"/>
              </a:lnSpc>
              <a:buFont typeface="Arial" panose="020B0604020202020204" pitchFamily="34" charset="0"/>
              <a:buChar char="•"/>
            </a:pPr>
            <a:endParaRPr lang="en-GB" sz="2400" b="1"/>
          </a:p>
          <a:p>
            <a:pPr>
              <a:lnSpc>
                <a:spcPts val="1900"/>
              </a:lnSpc>
            </a:pPr>
            <a:r>
              <a:rPr lang="en-GB" sz="2400">
                <a:solidFill>
                  <a:schemeClr val="bg1"/>
                </a:solidFill>
              </a:rPr>
              <a:t>based).</a:t>
            </a:r>
            <a:r>
              <a:rPr lang="en-US" sz="2400">
                <a:solidFill>
                  <a:schemeClr val="bg1"/>
                </a:solidFill>
                <a:cs typeface="Segoe UI" panose="020B0502040204020203" pitchFamily="34" charset="0"/>
              </a:rPr>
              <a:t>. </a:t>
            </a:r>
          </a:p>
        </p:txBody>
      </p:sp>
      <p:graphicFrame>
        <p:nvGraphicFramePr>
          <p:cNvPr id="2" name="Diagram 1">
            <a:extLst>
              <a:ext uri="{FF2B5EF4-FFF2-40B4-BE49-F238E27FC236}">
                <a16:creationId xmlns:a16="http://schemas.microsoft.com/office/drawing/2014/main" id="{8CBA2B51-8BCA-4FC2-AD6D-B0053AB875AB}"/>
              </a:ext>
            </a:extLst>
          </p:cNvPr>
          <p:cNvGraphicFramePr/>
          <p:nvPr>
            <p:extLst>
              <p:ext uri="{D42A27DB-BD31-4B8C-83A1-F6EECF244321}">
                <p14:modId xmlns:p14="http://schemas.microsoft.com/office/powerpoint/2010/main" val="1399191033"/>
              </p:ext>
            </p:extLst>
          </p:nvPr>
        </p:nvGraphicFramePr>
        <p:xfrm>
          <a:off x="1385740" y="93314"/>
          <a:ext cx="9681328" cy="66312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551171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1554F88-7BFF-4533-98B5-BDF034E2F069}"/>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82425" y="0"/>
            <a:ext cx="11597129" cy="6858000"/>
          </a:xfrm>
          <a:prstGeom prst="rect">
            <a:avLst/>
          </a:prstGeom>
        </p:spPr>
      </p:pic>
    </p:spTree>
    <p:extLst>
      <p:ext uri="{BB962C8B-B14F-4D97-AF65-F5344CB8AC3E}">
        <p14:creationId xmlns:p14="http://schemas.microsoft.com/office/powerpoint/2010/main" val="20118689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2">
            <a:extLst>
              <a:ext uri="{FF2B5EF4-FFF2-40B4-BE49-F238E27FC236}">
                <a16:creationId xmlns:a16="http://schemas.microsoft.com/office/drawing/2014/main" id="{84BE482C-0C33-40E3-9AAD-A8E09F0D233A}"/>
              </a:ext>
            </a:extLst>
          </p:cNvPr>
          <p:cNvGraphicFramePr/>
          <p:nvPr>
            <p:extLst>
              <p:ext uri="{D42A27DB-BD31-4B8C-83A1-F6EECF244321}">
                <p14:modId xmlns:p14="http://schemas.microsoft.com/office/powerpoint/2010/main" val="2295158544"/>
              </p:ext>
            </p:extLst>
          </p:nvPr>
        </p:nvGraphicFramePr>
        <p:xfrm>
          <a:off x="4593814" y="164687"/>
          <a:ext cx="8940476" cy="65324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77" name="Picture 977" descr="A screenshot of a cell phone&#10;&#10;Description generated with very high confidence">
            <a:extLst>
              <a:ext uri="{FF2B5EF4-FFF2-40B4-BE49-F238E27FC236}">
                <a16:creationId xmlns:a16="http://schemas.microsoft.com/office/drawing/2014/main" id="{413F1CAD-852E-4886-BDB9-B6CFBDF06FD2}"/>
              </a:ext>
            </a:extLst>
          </p:cNvPr>
          <p:cNvPicPr>
            <a:picLocks noChangeAspect="1"/>
          </p:cNvPicPr>
          <p:nvPr/>
        </p:nvPicPr>
        <p:blipFill>
          <a:blip r:embed="rId7"/>
          <a:stretch>
            <a:fillRect/>
          </a:stretch>
        </p:blipFill>
        <p:spPr>
          <a:xfrm>
            <a:off x="286604" y="274331"/>
            <a:ext cx="5985310" cy="4900058"/>
          </a:xfrm>
          <a:prstGeom prst="rect">
            <a:avLst/>
          </a:prstGeom>
        </p:spPr>
      </p:pic>
    </p:spTree>
    <p:extLst>
      <p:ext uri="{BB962C8B-B14F-4D97-AF65-F5344CB8AC3E}">
        <p14:creationId xmlns:p14="http://schemas.microsoft.com/office/powerpoint/2010/main" val="9323586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2" descr="A picture containing clock, sign, computer&#10;&#10;Description generated with very high confidence">
            <a:extLst>
              <a:ext uri="{FF2B5EF4-FFF2-40B4-BE49-F238E27FC236}">
                <a16:creationId xmlns:a16="http://schemas.microsoft.com/office/drawing/2014/main" id="{19769CFC-BCBE-4B60-B394-13F5A658D19B}"/>
              </a:ext>
            </a:extLst>
          </p:cNvPr>
          <p:cNvPicPr>
            <a:picLocks noChangeAspect="1"/>
          </p:cNvPicPr>
          <p:nvPr/>
        </p:nvPicPr>
        <p:blipFill rotWithShape="1">
          <a:blip r:embed="rId2">
            <a:alphaModFix amt="50000"/>
          </a:blip>
          <a:srcRect t="1191" b="11261"/>
          <a:stretch/>
        </p:blipFill>
        <p:spPr>
          <a:xfrm>
            <a:off x="20" y="1"/>
            <a:ext cx="12191980" cy="6857999"/>
          </a:xfrm>
          <a:prstGeom prst="rect">
            <a:avLst/>
          </a:prstGeom>
        </p:spPr>
      </p:pic>
      <p:sp>
        <p:nvSpPr>
          <p:cNvPr id="11" name="TextBox 10">
            <a:extLst>
              <a:ext uri="{FF2B5EF4-FFF2-40B4-BE49-F238E27FC236}">
                <a16:creationId xmlns:a16="http://schemas.microsoft.com/office/drawing/2014/main" id="{61463516-9802-4B20-BFA4-69F775CAF920}"/>
              </a:ext>
            </a:extLst>
          </p:cNvPr>
          <p:cNvSpPr txBox="1"/>
          <p:nvPr/>
        </p:nvSpPr>
        <p:spPr>
          <a:xfrm>
            <a:off x="1524000" y="1122362"/>
            <a:ext cx="9144000" cy="2900518"/>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lnSpc>
                <a:spcPct val="90000"/>
              </a:lnSpc>
              <a:spcBef>
                <a:spcPct val="0"/>
              </a:spcBef>
              <a:spcAft>
                <a:spcPts val="600"/>
              </a:spcAft>
            </a:pPr>
            <a:r>
              <a:rPr lang="en-US" sz="6000" b="1" kern="1200">
                <a:solidFill>
                  <a:srgbClr val="FFFFFF"/>
                </a:solidFill>
                <a:latin typeface="+mj-lt"/>
                <a:ea typeface="+mj-ea"/>
                <a:cs typeface="+mj-cs"/>
              </a:rPr>
              <a:t>Time Management Skills</a:t>
            </a:r>
          </a:p>
        </p:txBody>
      </p:sp>
    </p:spTree>
    <p:extLst>
      <p:ext uri="{BB962C8B-B14F-4D97-AF65-F5344CB8AC3E}">
        <p14:creationId xmlns:p14="http://schemas.microsoft.com/office/powerpoint/2010/main" val="2735606164"/>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a:t>Project analysis slide 10</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a:br>
            <a:r>
              <a:rPr lang="en-US" sz="2000">
                <a:solidFill>
                  <a:schemeClr val="tx1">
                    <a:lumMod val="75000"/>
                    <a:lumOff val="25000"/>
                  </a:schemeClr>
                </a:solidFill>
              </a:rPr>
              <a:t> </a:t>
            </a:r>
            <a:endParaRPr lang="en-US" sz="2800">
              <a:solidFill>
                <a:schemeClr val="tx1">
                  <a:lumMod val="75000"/>
                  <a:lumOff val="25000"/>
                </a:schemeClr>
              </a:solidFill>
            </a:endParaRPr>
          </a:p>
        </p:txBody>
      </p:sp>
      <p:graphicFrame>
        <p:nvGraphicFramePr>
          <p:cNvPr id="3" name="Diagram 4">
            <a:extLst>
              <a:ext uri="{FF2B5EF4-FFF2-40B4-BE49-F238E27FC236}">
                <a16:creationId xmlns:a16="http://schemas.microsoft.com/office/drawing/2014/main" id="{5F97D6E1-D97A-4C20-91CD-4E00FE95E6C4}"/>
              </a:ext>
            </a:extLst>
          </p:cNvPr>
          <p:cNvGraphicFramePr/>
          <p:nvPr>
            <p:extLst>
              <p:ext uri="{D42A27DB-BD31-4B8C-83A1-F6EECF244321}">
                <p14:modId xmlns:p14="http://schemas.microsoft.com/office/powerpoint/2010/main" val="1380386216"/>
              </p:ext>
            </p:extLst>
          </p:nvPr>
        </p:nvGraphicFramePr>
        <p:xfrm>
          <a:off x="1922721" y="652130"/>
          <a:ext cx="8381999" cy="49246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246229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a:t>Project analysis slide 10</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a:br>
            <a:r>
              <a:rPr lang="en-US" sz="2000">
                <a:solidFill>
                  <a:schemeClr val="tx1">
                    <a:lumMod val="75000"/>
                    <a:lumOff val="25000"/>
                  </a:schemeClr>
                </a:solidFill>
              </a:rPr>
              <a:t> </a:t>
            </a:r>
            <a:endParaRPr lang="en-US" sz="2800">
              <a:solidFill>
                <a:schemeClr val="tx1">
                  <a:lumMod val="75000"/>
                  <a:lumOff val="25000"/>
                </a:schemeClr>
              </a:solidFill>
            </a:endParaRPr>
          </a:p>
        </p:txBody>
      </p:sp>
      <p:cxnSp>
        <p:nvCxnSpPr>
          <p:cNvPr id="6" name="Straight Arrow Connector 5">
            <a:extLst>
              <a:ext uri="{FF2B5EF4-FFF2-40B4-BE49-F238E27FC236}">
                <a16:creationId xmlns:a16="http://schemas.microsoft.com/office/drawing/2014/main" id="{B93F6847-6294-4E6F-8033-23445DC67190}"/>
              </a:ext>
            </a:extLst>
          </p:cNvPr>
          <p:cNvCxnSpPr/>
          <p:nvPr/>
        </p:nvCxnSpPr>
        <p:spPr>
          <a:xfrm>
            <a:off x="9076124" y="3331051"/>
            <a:ext cx="11547" cy="2649678"/>
          </a:xfrm>
          <a:prstGeom prst="straightConnector1">
            <a:avLst/>
          </a:prstGeom>
        </p:spPr>
        <p:style>
          <a:lnRef idx="2">
            <a:schemeClr val="accent5">
              <a:shade val="50000"/>
            </a:schemeClr>
          </a:lnRef>
          <a:fillRef idx="1">
            <a:schemeClr val="accent5"/>
          </a:fillRef>
          <a:effectRef idx="0">
            <a:schemeClr val="accent5"/>
          </a:effectRef>
          <a:fontRef idx="minor">
            <a:schemeClr val="lt1"/>
          </a:fontRef>
        </p:style>
      </p:cxnSp>
      <p:cxnSp>
        <p:nvCxnSpPr>
          <p:cNvPr id="12" name="Straight Arrow Connector 11">
            <a:extLst>
              <a:ext uri="{FF2B5EF4-FFF2-40B4-BE49-F238E27FC236}">
                <a16:creationId xmlns:a16="http://schemas.microsoft.com/office/drawing/2014/main" id="{88938A46-E002-44FB-83F0-C3E510563614}"/>
              </a:ext>
            </a:extLst>
          </p:cNvPr>
          <p:cNvCxnSpPr>
            <a:cxnSpLocks/>
          </p:cNvCxnSpPr>
          <p:nvPr/>
        </p:nvCxnSpPr>
        <p:spPr>
          <a:xfrm>
            <a:off x="7009489" y="4583732"/>
            <a:ext cx="4185225" cy="11541"/>
          </a:xfrm>
          <a:prstGeom prst="straightConnector1">
            <a:avLst/>
          </a:prstGeom>
        </p:spPr>
        <p:style>
          <a:lnRef idx="2">
            <a:schemeClr val="accent5">
              <a:shade val="50000"/>
            </a:schemeClr>
          </a:lnRef>
          <a:fillRef idx="1">
            <a:schemeClr val="accent5"/>
          </a:fillRef>
          <a:effectRef idx="0">
            <a:schemeClr val="accent5"/>
          </a:effectRef>
          <a:fontRef idx="minor">
            <a:schemeClr val="lt1"/>
          </a:fontRef>
        </p:style>
      </p:cxnSp>
      <p:sp>
        <p:nvSpPr>
          <p:cNvPr id="9" name="Arrow: Right 8">
            <a:extLst>
              <a:ext uri="{FF2B5EF4-FFF2-40B4-BE49-F238E27FC236}">
                <a16:creationId xmlns:a16="http://schemas.microsoft.com/office/drawing/2014/main" id="{223B0C88-63B9-4D41-8E1D-3F235C4D7E2F}"/>
              </a:ext>
            </a:extLst>
          </p:cNvPr>
          <p:cNvSpPr/>
          <p:nvPr/>
        </p:nvSpPr>
        <p:spPr>
          <a:xfrm>
            <a:off x="4439857" y="3405946"/>
            <a:ext cx="2084758" cy="853960"/>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000" b="1">
                <a:solidFill>
                  <a:srgbClr val="FFFFFF"/>
                </a:solidFill>
                <a:latin typeface="Calibri"/>
                <a:cs typeface="Calibri"/>
              </a:rPr>
              <a:t>Important</a:t>
            </a:r>
          </a:p>
        </p:txBody>
      </p:sp>
      <p:sp>
        <p:nvSpPr>
          <p:cNvPr id="10" name="Arrow: Right 9">
            <a:extLst>
              <a:ext uri="{FF2B5EF4-FFF2-40B4-BE49-F238E27FC236}">
                <a16:creationId xmlns:a16="http://schemas.microsoft.com/office/drawing/2014/main" id="{F500A18C-4B21-46A2-92E2-3A73A491EB6E}"/>
              </a:ext>
            </a:extLst>
          </p:cNvPr>
          <p:cNvSpPr/>
          <p:nvPr/>
        </p:nvSpPr>
        <p:spPr>
          <a:xfrm>
            <a:off x="4441300" y="4594558"/>
            <a:ext cx="2084758" cy="926723"/>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000" b="1">
                <a:solidFill>
                  <a:srgbClr val="FFFFFF"/>
                </a:solidFill>
                <a:latin typeface="Calibri"/>
                <a:cs typeface="Calibri"/>
              </a:rPr>
              <a:t>Not Important</a:t>
            </a:r>
          </a:p>
        </p:txBody>
      </p:sp>
      <p:sp>
        <p:nvSpPr>
          <p:cNvPr id="15" name="Rectangle: Rounded Corners 14">
            <a:extLst>
              <a:ext uri="{FF2B5EF4-FFF2-40B4-BE49-F238E27FC236}">
                <a16:creationId xmlns:a16="http://schemas.microsoft.com/office/drawing/2014/main" id="{3DA45962-EBD5-4EF9-B6A2-0E9186AC9242}"/>
              </a:ext>
            </a:extLst>
          </p:cNvPr>
          <p:cNvSpPr/>
          <p:nvPr/>
        </p:nvSpPr>
        <p:spPr>
          <a:xfrm>
            <a:off x="6553072" y="2789388"/>
            <a:ext cx="2415415" cy="644128"/>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400" b="1">
                <a:solidFill>
                  <a:srgbClr val="FFFFFF"/>
                </a:solidFill>
                <a:latin typeface="Calibri"/>
                <a:cs typeface="Calibri"/>
              </a:rPr>
              <a:t>Urgent</a:t>
            </a:r>
          </a:p>
        </p:txBody>
      </p:sp>
      <p:sp>
        <p:nvSpPr>
          <p:cNvPr id="17" name="Rectangle: Rounded Corners 16">
            <a:extLst>
              <a:ext uri="{FF2B5EF4-FFF2-40B4-BE49-F238E27FC236}">
                <a16:creationId xmlns:a16="http://schemas.microsoft.com/office/drawing/2014/main" id="{E4C69B89-E4DB-4282-BFCF-73D446A87E18}"/>
              </a:ext>
            </a:extLst>
          </p:cNvPr>
          <p:cNvSpPr/>
          <p:nvPr/>
        </p:nvSpPr>
        <p:spPr>
          <a:xfrm>
            <a:off x="9270952" y="2789388"/>
            <a:ext cx="2415415" cy="644128"/>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400" b="1">
                <a:solidFill>
                  <a:srgbClr val="FFFFFF"/>
                </a:solidFill>
                <a:latin typeface="Calibri"/>
                <a:cs typeface="Calibri"/>
              </a:rPr>
              <a:t>Not Urgent</a:t>
            </a:r>
          </a:p>
        </p:txBody>
      </p:sp>
      <p:sp>
        <p:nvSpPr>
          <p:cNvPr id="18" name="TextBox 17">
            <a:extLst>
              <a:ext uri="{FF2B5EF4-FFF2-40B4-BE49-F238E27FC236}">
                <a16:creationId xmlns:a16="http://schemas.microsoft.com/office/drawing/2014/main" id="{65AC1617-F88C-4483-BE42-362934C2971D}"/>
              </a:ext>
            </a:extLst>
          </p:cNvPr>
          <p:cNvSpPr txBox="1"/>
          <p:nvPr/>
        </p:nvSpPr>
        <p:spPr>
          <a:xfrm>
            <a:off x="6803186" y="3482793"/>
            <a:ext cx="3434316"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tx1">
                    <a:lumMod val="75000"/>
                    <a:lumOff val="25000"/>
                  </a:schemeClr>
                </a:solidFill>
                <a:latin typeface="Calibri"/>
                <a:cs typeface="Calibri"/>
              </a:rPr>
              <a:t>Quadrant 1:</a:t>
            </a:r>
          </a:p>
          <a:p>
            <a:r>
              <a:rPr lang="en-US" sz="2000">
                <a:solidFill>
                  <a:schemeClr val="tx1">
                    <a:lumMod val="75000"/>
                    <a:lumOff val="25000"/>
                  </a:schemeClr>
                </a:solidFill>
                <a:latin typeface="Calibri"/>
                <a:cs typeface="Calibri"/>
              </a:rPr>
              <a:t>Urgent &amp; Important</a:t>
            </a:r>
          </a:p>
        </p:txBody>
      </p:sp>
      <p:sp>
        <p:nvSpPr>
          <p:cNvPr id="19" name="TextBox 18">
            <a:extLst>
              <a:ext uri="{FF2B5EF4-FFF2-40B4-BE49-F238E27FC236}">
                <a16:creationId xmlns:a16="http://schemas.microsoft.com/office/drawing/2014/main" id="{A5D9ECC8-1C7C-456B-AA30-85AED1D8491C}"/>
              </a:ext>
            </a:extLst>
          </p:cNvPr>
          <p:cNvSpPr txBox="1"/>
          <p:nvPr/>
        </p:nvSpPr>
        <p:spPr>
          <a:xfrm>
            <a:off x="9236894" y="3481350"/>
            <a:ext cx="2596331"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tx1">
                    <a:lumMod val="75000"/>
                    <a:lumOff val="25000"/>
                  </a:schemeClr>
                </a:solidFill>
                <a:latin typeface="Calibri"/>
                <a:cs typeface="Calibri"/>
              </a:rPr>
              <a:t>Quadrant 2: </a:t>
            </a:r>
          </a:p>
          <a:p>
            <a:r>
              <a:rPr lang="en-US" sz="2000">
                <a:solidFill>
                  <a:schemeClr val="tx1">
                    <a:lumMod val="75000"/>
                    <a:lumOff val="25000"/>
                  </a:schemeClr>
                </a:solidFill>
                <a:latin typeface="Calibri"/>
                <a:cs typeface="Calibri"/>
              </a:rPr>
              <a:t>Not Urgent &amp; Important</a:t>
            </a:r>
          </a:p>
        </p:txBody>
      </p:sp>
      <p:sp>
        <p:nvSpPr>
          <p:cNvPr id="20" name="TextBox 19">
            <a:extLst>
              <a:ext uri="{FF2B5EF4-FFF2-40B4-BE49-F238E27FC236}">
                <a16:creationId xmlns:a16="http://schemas.microsoft.com/office/drawing/2014/main" id="{2D994330-B1F2-4A15-9DC5-5E116894D1AF}"/>
              </a:ext>
            </a:extLst>
          </p:cNvPr>
          <p:cNvSpPr txBox="1"/>
          <p:nvPr/>
        </p:nvSpPr>
        <p:spPr>
          <a:xfrm>
            <a:off x="6965560" y="4653247"/>
            <a:ext cx="2195194"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tx1">
                    <a:lumMod val="75000"/>
                    <a:lumOff val="25000"/>
                  </a:schemeClr>
                </a:solidFill>
                <a:latin typeface="Calibri"/>
                <a:cs typeface="Calibri"/>
              </a:rPr>
              <a:t>Quadrant 3:</a:t>
            </a:r>
          </a:p>
          <a:p>
            <a:r>
              <a:rPr lang="en-US" sz="2000">
                <a:solidFill>
                  <a:schemeClr val="tx1">
                    <a:lumMod val="75000"/>
                    <a:lumOff val="25000"/>
                  </a:schemeClr>
                </a:solidFill>
                <a:latin typeface="Calibri"/>
                <a:cs typeface="Calibri"/>
              </a:rPr>
              <a:t>Urgent &amp; Not Important</a:t>
            </a:r>
          </a:p>
        </p:txBody>
      </p:sp>
      <p:sp>
        <p:nvSpPr>
          <p:cNvPr id="21" name="TextBox 20">
            <a:extLst>
              <a:ext uri="{FF2B5EF4-FFF2-40B4-BE49-F238E27FC236}">
                <a16:creationId xmlns:a16="http://schemas.microsoft.com/office/drawing/2014/main" id="{A1A2CA03-9A3E-47D9-855B-760A3CF75351}"/>
              </a:ext>
            </a:extLst>
          </p:cNvPr>
          <p:cNvSpPr txBox="1"/>
          <p:nvPr/>
        </p:nvSpPr>
        <p:spPr>
          <a:xfrm>
            <a:off x="9275222" y="4660663"/>
            <a:ext cx="2715276"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tx1">
                    <a:lumMod val="75000"/>
                    <a:lumOff val="25000"/>
                  </a:schemeClr>
                </a:solidFill>
                <a:latin typeface="Calibri" panose="020F0502020204030204" pitchFamily="34" charset="0"/>
                <a:cs typeface="Calibri" panose="020F0502020204030204" pitchFamily="34" charset="0"/>
              </a:rPr>
              <a:t>Quadrant 4: </a:t>
            </a:r>
          </a:p>
          <a:p>
            <a:r>
              <a:rPr lang="en-US" sz="2000">
                <a:solidFill>
                  <a:schemeClr val="tx1">
                    <a:lumMod val="75000"/>
                    <a:lumOff val="25000"/>
                  </a:schemeClr>
                </a:solidFill>
                <a:latin typeface="Calibri" panose="020F0502020204030204" pitchFamily="34" charset="0"/>
                <a:cs typeface="Calibri" panose="020F0502020204030204" pitchFamily="34" charset="0"/>
              </a:rPr>
              <a:t>Not Urgent &amp; Not important</a:t>
            </a:r>
          </a:p>
        </p:txBody>
      </p:sp>
      <p:sp>
        <p:nvSpPr>
          <p:cNvPr id="23" name="TextBox 22">
            <a:extLst>
              <a:ext uri="{FF2B5EF4-FFF2-40B4-BE49-F238E27FC236}">
                <a16:creationId xmlns:a16="http://schemas.microsoft.com/office/drawing/2014/main" id="{74AA66A8-00C6-4DD2-B75F-0F398F9F84D3}"/>
              </a:ext>
            </a:extLst>
          </p:cNvPr>
          <p:cNvSpPr txBox="1"/>
          <p:nvPr/>
        </p:nvSpPr>
        <p:spPr>
          <a:xfrm>
            <a:off x="9457499" y="4988334"/>
            <a:ext cx="4786745"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har char="•"/>
            </a:pPr>
            <a:endParaRPr lang="en-US" sz="2400">
              <a:latin typeface="Calibri"/>
              <a:cs typeface="Calibri"/>
            </a:endParaRPr>
          </a:p>
          <a:p>
            <a:pPr>
              <a:buChar char="•"/>
            </a:pPr>
            <a:endParaRPr lang="en-US">
              <a:latin typeface="Calibri"/>
              <a:cs typeface="Calibri"/>
            </a:endParaRPr>
          </a:p>
        </p:txBody>
      </p:sp>
      <p:sp>
        <p:nvSpPr>
          <p:cNvPr id="30" name="Rectangle: Rounded Corners 29">
            <a:extLst>
              <a:ext uri="{FF2B5EF4-FFF2-40B4-BE49-F238E27FC236}">
                <a16:creationId xmlns:a16="http://schemas.microsoft.com/office/drawing/2014/main" id="{B51757FF-7527-428A-B784-AA6A83DE4C5B}"/>
              </a:ext>
            </a:extLst>
          </p:cNvPr>
          <p:cNvSpPr/>
          <p:nvPr/>
        </p:nvSpPr>
        <p:spPr>
          <a:xfrm>
            <a:off x="455427" y="792127"/>
            <a:ext cx="6299788" cy="602508"/>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400" b="1">
                <a:solidFill>
                  <a:schemeClr val="bg1"/>
                </a:solidFill>
                <a:latin typeface="Calibri"/>
                <a:ea typeface="+mn-lt"/>
                <a:cs typeface="+mn-lt"/>
              </a:rPr>
              <a:t>Use a technique for assigning priorities to tasks</a:t>
            </a:r>
            <a:endParaRPr lang="en-US" sz="2400" b="1">
              <a:solidFill>
                <a:schemeClr val="bg1"/>
              </a:solidFill>
              <a:latin typeface="Calibri"/>
            </a:endParaRPr>
          </a:p>
        </p:txBody>
      </p:sp>
      <p:pic>
        <p:nvPicPr>
          <p:cNvPr id="31" name="Graphic 31" descr="Arrow Rotate left">
            <a:extLst>
              <a:ext uri="{FF2B5EF4-FFF2-40B4-BE49-F238E27FC236}">
                <a16:creationId xmlns:a16="http://schemas.microsoft.com/office/drawing/2014/main" id="{4063A7A0-8A47-46DE-9FDD-90A839E7C4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080000">
            <a:off x="733744" y="2192061"/>
            <a:ext cx="3421910" cy="3404189"/>
          </a:xfrm>
          <a:prstGeom prst="rect">
            <a:avLst/>
          </a:prstGeom>
        </p:spPr>
      </p:pic>
    </p:spTree>
    <p:extLst>
      <p:ext uri="{BB962C8B-B14F-4D97-AF65-F5344CB8AC3E}">
        <p14:creationId xmlns:p14="http://schemas.microsoft.com/office/powerpoint/2010/main" val="25099778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C65F5F1-0FC0-4C23-BDA2-C7DCA1A9100C}"/>
              </a:ext>
            </a:extLst>
          </p:cNvPr>
          <p:cNvSpPr txBox="1"/>
          <p:nvPr/>
        </p:nvSpPr>
        <p:spPr>
          <a:xfrm>
            <a:off x="6746628" y="1783959"/>
            <a:ext cx="4645250" cy="2889114"/>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nSpc>
                <a:spcPct val="90000"/>
              </a:lnSpc>
              <a:spcBef>
                <a:spcPct val="0"/>
              </a:spcBef>
              <a:spcAft>
                <a:spcPts val="600"/>
              </a:spcAft>
            </a:pPr>
            <a:r>
              <a:rPr lang="en-US" sz="4700" b="1" kern="1200">
                <a:solidFill>
                  <a:schemeClr val="bg1"/>
                </a:solidFill>
                <a:latin typeface="+mj-lt"/>
                <a:ea typeface="+mj-ea"/>
                <a:cs typeface="+mj-cs"/>
              </a:rPr>
              <a:t>Time Management Introduce in the IT Industry</a:t>
            </a:r>
          </a:p>
        </p:txBody>
      </p:sp>
      <p:sp>
        <p:nvSpPr>
          <p:cNvPr id="6" name="Freeform: Shape 9">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descr="A picture containing toy&#10;&#10;Description generated with very high confidence">
            <a:extLst>
              <a:ext uri="{FF2B5EF4-FFF2-40B4-BE49-F238E27FC236}">
                <a16:creationId xmlns:a16="http://schemas.microsoft.com/office/drawing/2014/main" id="{839DAE9E-C8AB-4313-8AF8-D202CB8E7D70}"/>
              </a:ext>
            </a:extLst>
          </p:cNvPr>
          <p:cNvPicPr>
            <a:picLocks noChangeAspect="1"/>
          </p:cNvPicPr>
          <p:nvPr/>
        </p:nvPicPr>
        <p:blipFill>
          <a:blip r:embed="rId2"/>
          <a:stretch>
            <a:fillRect/>
          </a:stretch>
        </p:blipFill>
        <p:spPr>
          <a:xfrm>
            <a:off x="-249690" y="896613"/>
            <a:ext cx="6371014" cy="3204091"/>
          </a:xfrm>
          <a:prstGeom prst="rect">
            <a:avLst/>
          </a:prstGeom>
        </p:spPr>
      </p:pic>
    </p:spTree>
    <p:extLst>
      <p:ext uri="{BB962C8B-B14F-4D97-AF65-F5344CB8AC3E}">
        <p14:creationId xmlns:p14="http://schemas.microsoft.com/office/powerpoint/2010/main" val="29164375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A close up of a logo&#10;&#10;Description generated with very high confidence">
            <a:extLst>
              <a:ext uri="{FF2B5EF4-FFF2-40B4-BE49-F238E27FC236}">
                <a16:creationId xmlns:a16="http://schemas.microsoft.com/office/drawing/2014/main" id="{F2B6B202-5937-4A9E-9E5F-A25FDC9A4FA6}"/>
              </a:ext>
            </a:extLst>
          </p:cNvPr>
          <p:cNvPicPr>
            <a:picLocks noChangeAspect="1"/>
          </p:cNvPicPr>
          <p:nvPr/>
        </p:nvPicPr>
        <p:blipFill>
          <a:blip r:embed="rId3"/>
          <a:stretch>
            <a:fillRect/>
          </a:stretch>
        </p:blipFill>
        <p:spPr>
          <a:xfrm>
            <a:off x="2695" y="886"/>
            <a:ext cx="13652883" cy="6313589"/>
          </a:xfrm>
          <a:prstGeom prst="rect">
            <a:avLst/>
          </a:prstGeom>
        </p:spPr>
      </p:pic>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sz="4400"/>
              <a:t>Project analysis slide 10</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br>
              <a:rPr lang="en-US" sz="2800"/>
            </a:br>
            <a:r>
              <a:rPr lang="en-US" sz="2000">
                <a:solidFill>
                  <a:schemeClr val="tx1">
                    <a:lumMod val="75000"/>
                    <a:lumOff val="25000"/>
                  </a:schemeClr>
                </a:solidFill>
              </a:rPr>
              <a:t> </a:t>
            </a:r>
            <a:endParaRPr lang="en-US" sz="2800">
              <a:solidFill>
                <a:schemeClr val="tx1">
                  <a:lumMod val="75000"/>
                  <a:lumOff val="25000"/>
                </a:schemeClr>
              </a:solidFill>
            </a:endParaRPr>
          </a:p>
        </p:txBody>
      </p:sp>
    </p:spTree>
    <p:extLst>
      <p:ext uri="{BB962C8B-B14F-4D97-AF65-F5344CB8AC3E}">
        <p14:creationId xmlns:p14="http://schemas.microsoft.com/office/powerpoint/2010/main" val="28655250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close up of a map&#10;&#10;Description generated with high confidence">
            <a:extLst>
              <a:ext uri="{FF2B5EF4-FFF2-40B4-BE49-F238E27FC236}">
                <a16:creationId xmlns:a16="http://schemas.microsoft.com/office/drawing/2014/main" id="{B307544B-189A-4661-A92E-6921E5DED5E9}"/>
              </a:ext>
            </a:extLst>
          </p:cNvPr>
          <p:cNvPicPr>
            <a:picLocks noChangeAspect="1"/>
          </p:cNvPicPr>
          <p:nvPr/>
        </p:nvPicPr>
        <p:blipFill rotWithShape="1">
          <a:blip r:embed="rId3"/>
          <a:srcRect t="881"/>
          <a:stretch/>
        </p:blipFill>
        <p:spPr>
          <a:xfrm>
            <a:off x="20" y="10"/>
            <a:ext cx="12191980" cy="6857990"/>
          </a:xfrm>
          <a:prstGeom prst="rect">
            <a:avLst/>
          </a:prstGeom>
        </p:spPr>
      </p:pic>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sz="4400"/>
              <a:t>Project analysis slide 10</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br>
              <a:rPr lang="en-US" sz="2800"/>
            </a:br>
            <a:r>
              <a:rPr lang="en-US" sz="2000">
                <a:solidFill>
                  <a:schemeClr val="tx1">
                    <a:lumMod val="75000"/>
                    <a:lumOff val="25000"/>
                  </a:schemeClr>
                </a:solidFill>
              </a:rPr>
              <a:t> </a:t>
            </a:r>
            <a:endParaRPr lang="en-US" sz="2800">
              <a:solidFill>
                <a:schemeClr val="tx1">
                  <a:lumMod val="75000"/>
                  <a:lumOff val="25000"/>
                </a:schemeClr>
              </a:solidFill>
            </a:endParaRPr>
          </a:p>
        </p:txBody>
      </p:sp>
    </p:spTree>
    <p:extLst>
      <p:ext uri="{BB962C8B-B14F-4D97-AF65-F5344CB8AC3E}">
        <p14:creationId xmlns:p14="http://schemas.microsoft.com/office/powerpoint/2010/main" val="2697217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 up of a sign&#10;&#10;Description automatically generated">
            <a:extLst>
              <a:ext uri="{FF2B5EF4-FFF2-40B4-BE49-F238E27FC236}">
                <a16:creationId xmlns:a16="http://schemas.microsoft.com/office/drawing/2014/main" id="{CCE2A6DB-8B5A-4F52-915B-3722CBC7E8B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811" b="2439"/>
          <a:stretch/>
        </p:blipFill>
        <p:spPr>
          <a:xfrm>
            <a:off x="20" y="10"/>
            <a:ext cx="12191980" cy="6857990"/>
          </a:xfrm>
          <a:prstGeom prst="rect">
            <a:avLst/>
          </a:prstGeom>
        </p:spPr>
      </p:pic>
    </p:spTree>
    <p:extLst>
      <p:ext uri="{BB962C8B-B14F-4D97-AF65-F5344CB8AC3E}">
        <p14:creationId xmlns:p14="http://schemas.microsoft.com/office/powerpoint/2010/main" val="41869743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a:t>Project analysis slide 10</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a:br>
            <a:r>
              <a:rPr lang="en-US" sz="2000">
                <a:solidFill>
                  <a:schemeClr val="tx1">
                    <a:lumMod val="75000"/>
                    <a:lumOff val="25000"/>
                  </a:schemeClr>
                </a:solidFill>
              </a:rPr>
              <a:t> </a:t>
            </a:r>
            <a:endParaRPr lang="en-US" sz="2800">
              <a:solidFill>
                <a:schemeClr val="tx1">
                  <a:lumMod val="75000"/>
                  <a:lumOff val="25000"/>
                </a:schemeClr>
              </a:solidFill>
            </a:endParaRPr>
          </a:p>
        </p:txBody>
      </p:sp>
      <p:pic>
        <p:nvPicPr>
          <p:cNvPr id="3" name="Picture 4" descr="A close up of text on a white background&#10;&#10;Description generated with very high confidence">
            <a:extLst>
              <a:ext uri="{FF2B5EF4-FFF2-40B4-BE49-F238E27FC236}">
                <a16:creationId xmlns:a16="http://schemas.microsoft.com/office/drawing/2014/main" id="{6C8946E3-84D6-437E-BD73-647833A2F4BF}"/>
              </a:ext>
            </a:extLst>
          </p:cNvPr>
          <p:cNvPicPr>
            <a:picLocks noChangeAspect="1"/>
          </p:cNvPicPr>
          <p:nvPr/>
        </p:nvPicPr>
        <p:blipFill>
          <a:blip r:embed="rId3"/>
          <a:stretch>
            <a:fillRect/>
          </a:stretch>
        </p:blipFill>
        <p:spPr>
          <a:xfrm>
            <a:off x="226741" y="602699"/>
            <a:ext cx="11850028" cy="5132210"/>
          </a:xfrm>
          <a:prstGeom prst="rect">
            <a:avLst/>
          </a:prstGeom>
        </p:spPr>
      </p:pic>
    </p:spTree>
    <p:extLst>
      <p:ext uri="{BB962C8B-B14F-4D97-AF65-F5344CB8AC3E}">
        <p14:creationId xmlns:p14="http://schemas.microsoft.com/office/powerpoint/2010/main" val="5559111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screenshot of a cell phone&#10;&#10;Description generated with very high confidence">
            <a:extLst>
              <a:ext uri="{FF2B5EF4-FFF2-40B4-BE49-F238E27FC236}">
                <a16:creationId xmlns:a16="http://schemas.microsoft.com/office/drawing/2014/main" id="{AEDB14A6-19C5-4A97-87CB-43ABCA49DA49}"/>
              </a:ext>
            </a:extLst>
          </p:cNvPr>
          <p:cNvPicPr>
            <a:picLocks noChangeAspect="1"/>
          </p:cNvPicPr>
          <p:nvPr/>
        </p:nvPicPr>
        <p:blipFill rotWithShape="1">
          <a:blip r:embed="rId3"/>
          <a:srcRect t="1630" b="6533"/>
          <a:stretch/>
        </p:blipFill>
        <p:spPr>
          <a:xfrm>
            <a:off x="20" y="10"/>
            <a:ext cx="12191980" cy="6857990"/>
          </a:xfrm>
          <a:prstGeom prst="rect">
            <a:avLst/>
          </a:prstGeom>
        </p:spPr>
      </p:pic>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sz="4400"/>
              <a:t>Project analysis slide 10</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br>
              <a:rPr lang="en-US" sz="2800"/>
            </a:br>
            <a:r>
              <a:rPr lang="en-US" sz="2000">
                <a:solidFill>
                  <a:schemeClr val="tx1">
                    <a:lumMod val="75000"/>
                    <a:lumOff val="25000"/>
                  </a:schemeClr>
                </a:solidFill>
              </a:rPr>
              <a:t> </a:t>
            </a:r>
            <a:endParaRPr lang="en-US" sz="2800">
              <a:solidFill>
                <a:schemeClr val="tx1">
                  <a:lumMod val="75000"/>
                  <a:lumOff val="25000"/>
                </a:schemeClr>
              </a:solidFill>
            </a:endParaRPr>
          </a:p>
        </p:txBody>
      </p:sp>
    </p:spTree>
    <p:extLst>
      <p:ext uri="{BB962C8B-B14F-4D97-AF65-F5344CB8AC3E}">
        <p14:creationId xmlns:p14="http://schemas.microsoft.com/office/powerpoint/2010/main" val="27116219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Picture 18" descr="A close up of a map&#10;&#10;Description automatically generated">
            <a:extLst>
              <a:ext uri="{FF2B5EF4-FFF2-40B4-BE49-F238E27FC236}">
                <a16:creationId xmlns:a16="http://schemas.microsoft.com/office/drawing/2014/main" id="{E275E00D-EAB1-420E-A068-87ED15C7177A}"/>
              </a:ext>
            </a:extLst>
          </p:cNvPr>
          <p:cNvPicPr>
            <a:picLocks noChangeAspect="1"/>
          </p:cNvPicPr>
          <p:nvPr/>
        </p:nvPicPr>
        <p:blipFill rotWithShape="1">
          <a:blip r:embed="rId3">
            <a:extLst>
              <a:ext uri="{28A0092B-C50C-407E-A947-70E740481C1C}">
                <a14:useLocalDpi xmlns:a14="http://schemas.microsoft.com/office/drawing/2010/main" val="0"/>
              </a:ext>
            </a:extLst>
          </a:blip>
          <a:srcRect t="2174"/>
          <a:stretch/>
        </p:blipFill>
        <p:spPr>
          <a:xfrm>
            <a:off x="20" y="10"/>
            <a:ext cx="12191980" cy="6857990"/>
          </a:xfrm>
          <a:prstGeom prst="rect">
            <a:avLst/>
          </a:prstGeom>
        </p:spPr>
      </p:pic>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1676400" y="365125"/>
            <a:ext cx="10515600" cy="1325563"/>
          </a:xfrm>
        </p:spPr>
        <p:txBody>
          <a:bodyPr/>
          <a:lstStyle/>
          <a:p>
            <a:r>
              <a:rPr lang="en-US"/>
              <a:t>Project analysis slide 10</a:t>
            </a:r>
          </a:p>
        </p:txBody>
      </p:sp>
    </p:spTree>
    <p:extLst>
      <p:ext uri="{BB962C8B-B14F-4D97-AF65-F5344CB8AC3E}">
        <p14:creationId xmlns:p14="http://schemas.microsoft.com/office/powerpoint/2010/main" val="1371703619"/>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lose up of a map&#10;&#10;Description automatically generated">
            <a:extLst>
              <a:ext uri="{FF2B5EF4-FFF2-40B4-BE49-F238E27FC236}">
                <a16:creationId xmlns:a16="http://schemas.microsoft.com/office/drawing/2014/main" id="{1CD16CFC-CDCE-4CD9-850E-325FD75B2764}"/>
              </a:ext>
            </a:extLst>
          </p:cNvPr>
          <p:cNvPicPr>
            <a:picLocks noChangeAspect="1"/>
          </p:cNvPicPr>
          <p:nvPr/>
        </p:nvPicPr>
        <p:blipFill rotWithShape="1">
          <a:blip r:embed="rId3">
            <a:extLst>
              <a:ext uri="{28A0092B-C50C-407E-A947-70E740481C1C}">
                <a14:useLocalDpi xmlns:a14="http://schemas.microsoft.com/office/drawing/2010/main" val="0"/>
              </a:ext>
            </a:extLst>
          </a:blip>
          <a:srcRect r="10666" b="-1"/>
          <a:stretch/>
        </p:blipFill>
        <p:spPr>
          <a:xfrm>
            <a:off x="20" y="10"/>
            <a:ext cx="12191980" cy="6857990"/>
          </a:xfrm>
          <a:prstGeom prst="rect">
            <a:avLst/>
          </a:prstGeom>
        </p:spPr>
      </p:pic>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1676400" y="365125"/>
            <a:ext cx="10515600" cy="1325563"/>
          </a:xfrm>
        </p:spPr>
        <p:txBody>
          <a:bodyPr/>
          <a:lstStyle/>
          <a:p>
            <a:r>
              <a:rPr lang="en-US"/>
              <a:t>Project analysis slide 10</a:t>
            </a:r>
          </a:p>
        </p:txBody>
      </p:sp>
      <p:pic>
        <p:nvPicPr>
          <p:cNvPr id="13" name="Content Placeholder 12" descr="A close up of a map&#10;&#10;Description automatically generated">
            <a:extLst>
              <a:ext uri="{FF2B5EF4-FFF2-40B4-BE49-F238E27FC236}">
                <a16:creationId xmlns:a16="http://schemas.microsoft.com/office/drawing/2014/main" id="{F66E5FAB-1B52-46F0-B73E-28CE86BE6CAA}"/>
              </a:ext>
            </a:extLst>
          </p:cNvPr>
          <p:cNvPicPr>
            <a:picLocks noGrp="1" noChangeAspect="1"/>
          </p:cNvPicPr>
          <p:nvPr>
            <p:ph sz="quarter" idx="4294967295"/>
          </p:nvPr>
        </p:nvPicPr>
        <p:blipFill>
          <a:blip r:embed="rId3">
            <a:extLst>
              <a:ext uri="{28A0092B-C50C-407E-A947-70E740481C1C}">
                <a14:useLocalDpi xmlns:a14="http://schemas.microsoft.com/office/drawing/2010/main" val="0"/>
              </a:ext>
            </a:extLst>
          </a:blip>
          <a:stretch>
            <a:fillRect/>
          </a:stretch>
        </p:blipFill>
        <p:spPr>
          <a:xfrm>
            <a:off x="-741938" y="0"/>
            <a:ext cx="14306324" cy="7409468"/>
          </a:xfrm>
        </p:spPr>
      </p:pic>
    </p:spTree>
    <p:extLst>
      <p:ext uri="{BB962C8B-B14F-4D97-AF65-F5344CB8AC3E}">
        <p14:creationId xmlns:p14="http://schemas.microsoft.com/office/powerpoint/2010/main" val="3461859962"/>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clock&#10;&#10;Description generated with very high confidence">
            <a:extLst>
              <a:ext uri="{FF2B5EF4-FFF2-40B4-BE49-F238E27FC236}">
                <a16:creationId xmlns:a16="http://schemas.microsoft.com/office/drawing/2014/main" id="{885E6DF7-F1AE-4489-AC60-E89C2BE38892}"/>
              </a:ext>
            </a:extLst>
          </p:cNvPr>
          <p:cNvPicPr>
            <a:picLocks noChangeAspect="1"/>
          </p:cNvPicPr>
          <p:nvPr/>
        </p:nvPicPr>
        <p:blipFill rotWithShape="1">
          <a:blip r:embed="rId2">
            <a:alphaModFix amt="50000"/>
          </a:blip>
          <a:srcRect/>
          <a:stretch/>
        </p:blipFill>
        <p:spPr>
          <a:xfrm>
            <a:off x="20" y="1"/>
            <a:ext cx="12191980" cy="6857999"/>
          </a:xfrm>
          <a:prstGeom prst="rect">
            <a:avLst/>
          </a:prstGeom>
        </p:spPr>
      </p:pic>
      <p:sp>
        <p:nvSpPr>
          <p:cNvPr id="4" name="TextBox 3">
            <a:extLst>
              <a:ext uri="{FF2B5EF4-FFF2-40B4-BE49-F238E27FC236}">
                <a16:creationId xmlns:a16="http://schemas.microsoft.com/office/drawing/2014/main" id="{B1CF640D-ED90-49A4-87C3-7234F55559AF}"/>
              </a:ext>
            </a:extLst>
          </p:cNvPr>
          <p:cNvSpPr txBox="1"/>
          <p:nvPr/>
        </p:nvSpPr>
        <p:spPr>
          <a:xfrm>
            <a:off x="1524000" y="1122362"/>
            <a:ext cx="9144000" cy="2900518"/>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lnSpc>
                <a:spcPct val="90000"/>
              </a:lnSpc>
              <a:spcBef>
                <a:spcPct val="0"/>
              </a:spcBef>
              <a:spcAft>
                <a:spcPts val="600"/>
              </a:spcAft>
            </a:pPr>
            <a:r>
              <a:rPr lang="en-US" sz="6000" b="1" kern="1200">
                <a:solidFill>
                  <a:srgbClr val="FFFFFF"/>
                </a:solidFill>
                <a:latin typeface="+mj-lt"/>
                <a:ea typeface="+mj-ea"/>
                <a:cs typeface="+mj-cs"/>
              </a:rPr>
              <a:t>Time Management used by Students</a:t>
            </a:r>
          </a:p>
        </p:txBody>
      </p:sp>
    </p:spTree>
    <p:extLst>
      <p:ext uri="{BB962C8B-B14F-4D97-AF65-F5344CB8AC3E}">
        <p14:creationId xmlns:p14="http://schemas.microsoft.com/office/powerpoint/2010/main" val="2383968036"/>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a:t>Project analysis slide 10</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a:br>
            <a:r>
              <a:rPr lang="en-US" sz="2000">
                <a:solidFill>
                  <a:schemeClr val="tx1">
                    <a:lumMod val="75000"/>
                    <a:lumOff val="25000"/>
                  </a:schemeClr>
                </a:solidFill>
              </a:rPr>
              <a:t> </a:t>
            </a:r>
            <a:endParaRPr lang="en-US" sz="2800">
              <a:solidFill>
                <a:schemeClr val="tx1">
                  <a:lumMod val="75000"/>
                  <a:lumOff val="25000"/>
                </a:schemeClr>
              </a:solidFill>
            </a:endParaRPr>
          </a:p>
        </p:txBody>
      </p:sp>
      <p:sp>
        <p:nvSpPr>
          <p:cNvPr id="4" name="TextBox 3">
            <a:extLst>
              <a:ext uri="{FF2B5EF4-FFF2-40B4-BE49-F238E27FC236}">
                <a16:creationId xmlns:a16="http://schemas.microsoft.com/office/drawing/2014/main" id="{420BAECC-C297-46BC-AF6F-2A4A28BD97C9}"/>
              </a:ext>
            </a:extLst>
          </p:cNvPr>
          <p:cNvSpPr txBox="1"/>
          <p:nvPr/>
        </p:nvSpPr>
        <p:spPr>
          <a:xfrm>
            <a:off x="351151" y="730176"/>
            <a:ext cx="7189518"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400">
                <a:latin typeface="Calibri"/>
                <a:ea typeface="+mn-lt"/>
                <a:cs typeface="+mn-lt"/>
              </a:rPr>
              <a:t>Maintain a Master </a:t>
            </a:r>
            <a:r>
              <a:rPr lang="en-US" sz="2400" err="1">
                <a:latin typeface="Calibri"/>
                <a:ea typeface="+mn-lt"/>
                <a:cs typeface="+mn-lt"/>
              </a:rPr>
              <a:t>To-DO</a:t>
            </a:r>
            <a:r>
              <a:rPr lang="en-US" sz="2400">
                <a:latin typeface="Calibri"/>
                <a:ea typeface="+mn-lt"/>
                <a:cs typeface="+mn-lt"/>
              </a:rPr>
              <a:t> List</a:t>
            </a:r>
            <a:endParaRPr lang="en-US" sz="2400">
              <a:latin typeface="Calibri"/>
              <a:ea typeface="+mn-lt"/>
              <a:cs typeface="Calibri"/>
            </a:endParaRPr>
          </a:p>
          <a:p>
            <a:pPr marL="342900" indent="-342900">
              <a:buFont typeface="Arial"/>
              <a:buChar char="•"/>
            </a:pPr>
            <a:endParaRPr lang="en-US" sz="2400">
              <a:latin typeface="Calibri"/>
              <a:ea typeface="+mn-lt"/>
              <a:cs typeface="Segoe UI Light"/>
            </a:endParaRPr>
          </a:p>
          <a:p>
            <a:pPr marL="342900" indent="-342900">
              <a:buFont typeface="Arial"/>
              <a:buChar char="•"/>
            </a:pPr>
            <a:endParaRPr lang="en-US" sz="2400">
              <a:latin typeface="Calibri"/>
              <a:ea typeface="+mn-lt"/>
              <a:cs typeface="+mn-lt"/>
            </a:endParaRPr>
          </a:p>
          <a:p>
            <a:pPr marL="342900" indent="-342900">
              <a:buFont typeface="Arial"/>
              <a:buChar char="•"/>
            </a:pPr>
            <a:r>
              <a:rPr lang="en-US" sz="2400">
                <a:latin typeface="Calibri"/>
                <a:ea typeface="+mn-lt"/>
                <a:cs typeface="+mn-lt"/>
              </a:rPr>
              <a:t>Break large tasks into smaller tasks</a:t>
            </a:r>
            <a:endParaRPr lang="en-US" sz="2400">
              <a:latin typeface="Calibri"/>
              <a:ea typeface="+mn-lt"/>
              <a:cs typeface="Segoe UI Light"/>
            </a:endParaRPr>
          </a:p>
          <a:p>
            <a:pPr marL="342900" indent="-342900">
              <a:buFont typeface="Arial"/>
              <a:buChar char="•"/>
            </a:pPr>
            <a:endParaRPr lang="en-US" sz="2400">
              <a:ea typeface="+mn-lt"/>
              <a:cs typeface="+mn-lt"/>
            </a:endParaRPr>
          </a:p>
          <a:p>
            <a:pPr marL="342900" indent="-342900">
              <a:buFont typeface="Arial"/>
              <a:buChar char="•"/>
            </a:pPr>
            <a:endParaRPr lang="en-US" sz="2400">
              <a:ea typeface="+mn-lt"/>
              <a:cs typeface="+mn-lt"/>
            </a:endParaRPr>
          </a:p>
          <a:p>
            <a:pPr marL="342900" indent="-342900">
              <a:buFont typeface="Arial"/>
              <a:buChar char="•"/>
            </a:pPr>
            <a:r>
              <a:rPr lang="en-US" sz="2400">
                <a:latin typeface="Calibri"/>
                <a:ea typeface="+mn-lt"/>
                <a:cs typeface="Calibri"/>
              </a:rPr>
              <a:t>Know-how and where you spend your time so you can make better time management choices</a:t>
            </a:r>
            <a:endParaRPr lang="en-US">
              <a:cs typeface="Segoe UI Light"/>
            </a:endParaRPr>
          </a:p>
          <a:p>
            <a:pPr marL="342900" indent="-342900">
              <a:buFont typeface="Arial"/>
              <a:buChar char="•"/>
            </a:pPr>
            <a:endParaRPr lang="en-US" sz="2400">
              <a:latin typeface="Calibri" panose="020F0502020204030204" pitchFamily="34" charset="0"/>
              <a:ea typeface="+mn-lt"/>
              <a:cs typeface="Calibri" panose="020F0502020204030204" pitchFamily="34" charset="0"/>
            </a:endParaRPr>
          </a:p>
          <a:p>
            <a:pPr marL="342900" indent="-342900">
              <a:buFont typeface="Arial"/>
              <a:buChar char="•"/>
            </a:pPr>
            <a:endParaRPr lang="en-US" sz="2400">
              <a:latin typeface="Calibri" panose="020F0502020204030204" pitchFamily="34" charset="0"/>
              <a:ea typeface="+mn-lt"/>
              <a:cs typeface="Calibri" panose="020F0502020204030204" pitchFamily="34" charset="0"/>
            </a:endParaRPr>
          </a:p>
          <a:p>
            <a:pPr marL="342900" indent="-342900">
              <a:buFont typeface="Arial"/>
              <a:buChar char="•"/>
            </a:pPr>
            <a:r>
              <a:rPr lang="en-US" sz="2400">
                <a:latin typeface="Calibri"/>
                <a:ea typeface="+mn-lt"/>
                <a:cs typeface="Calibri"/>
              </a:rPr>
              <a:t>Expect interruptions</a:t>
            </a:r>
            <a:r>
              <a:rPr lang="en-US" sz="2400" b="1" i="1">
                <a:latin typeface="Calibri"/>
                <a:ea typeface="+mn-lt"/>
                <a:cs typeface="Calibri"/>
              </a:rPr>
              <a:t> </a:t>
            </a:r>
            <a:r>
              <a:rPr lang="en-US" sz="2400">
                <a:latin typeface="Calibri"/>
                <a:ea typeface="+mn-lt"/>
                <a:cs typeface="Calibri"/>
              </a:rPr>
              <a:t>but be prepared to professionally manage them</a:t>
            </a:r>
          </a:p>
          <a:p>
            <a:pPr marL="285750" indent="-285750">
              <a:buFont typeface="Arial,Sans-Serif"/>
              <a:buChar char="•"/>
            </a:pPr>
            <a:endParaRPr lang="en-US" sz="2400">
              <a:ea typeface="+mn-lt"/>
              <a:cs typeface="+mn-lt"/>
            </a:endParaRPr>
          </a:p>
        </p:txBody>
      </p:sp>
      <p:pic>
        <p:nvPicPr>
          <p:cNvPr id="2" name="Graphic 2" descr="Alarm clock">
            <a:extLst>
              <a:ext uri="{FF2B5EF4-FFF2-40B4-BE49-F238E27FC236}">
                <a16:creationId xmlns:a16="http://schemas.microsoft.com/office/drawing/2014/main" id="{510F7739-6142-4BF5-AF7C-15F4FB940F5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001164" y="1020618"/>
            <a:ext cx="4689763" cy="4689763"/>
          </a:xfrm>
          <a:prstGeom prst="rect">
            <a:avLst/>
          </a:prstGeom>
        </p:spPr>
      </p:pic>
    </p:spTree>
    <p:extLst>
      <p:ext uri="{BB962C8B-B14F-4D97-AF65-F5344CB8AC3E}">
        <p14:creationId xmlns:p14="http://schemas.microsoft.com/office/powerpoint/2010/main" val="24972191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a:t>Project analysis slide 10</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a:br>
            <a:r>
              <a:rPr lang="en-US" sz="2000">
                <a:solidFill>
                  <a:schemeClr val="tx1">
                    <a:lumMod val="75000"/>
                    <a:lumOff val="25000"/>
                  </a:schemeClr>
                </a:solidFill>
              </a:rPr>
              <a:t> </a:t>
            </a:r>
            <a:endParaRPr lang="en-US" sz="2800">
              <a:solidFill>
                <a:schemeClr val="tx1">
                  <a:lumMod val="75000"/>
                  <a:lumOff val="25000"/>
                </a:schemeClr>
              </a:solidFill>
            </a:endParaRPr>
          </a:p>
        </p:txBody>
      </p:sp>
      <p:pic>
        <p:nvPicPr>
          <p:cNvPr id="17" name="Picture 16">
            <a:extLst>
              <a:ext uri="{FF2B5EF4-FFF2-40B4-BE49-F238E27FC236}">
                <a16:creationId xmlns:a16="http://schemas.microsoft.com/office/drawing/2014/main" id="{AFA137BE-B9A1-4F7E-AACB-68BECC9B35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6540"/>
            <a:ext cx="12192001" cy="6864540"/>
          </a:xfrm>
          <a:prstGeom prst="rect">
            <a:avLst/>
          </a:prstGeom>
        </p:spPr>
      </p:pic>
    </p:spTree>
    <p:extLst>
      <p:ext uri="{BB962C8B-B14F-4D97-AF65-F5344CB8AC3E}">
        <p14:creationId xmlns:p14="http://schemas.microsoft.com/office/powerpoint/2010/main" val="19241159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a:t>Project analysis slide 10</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a:br>
            <a:r>
              <a:rPr lang="en-US" sz="2000">
                <a:solidFill>
                  <a:schemeClr val="tx1">
                    <a:lumMod val="75000"/>
                    <a:lumOff val="25000"/>
                  </a:schemeClr>
                </a:solidFill>
              </a:rPr>
              <a:t> </a:t>
            </a:r>
            <a:endParaRPr lang="en-US" sz="2800">
              <a:solidFill>
                <a:schemeClr val="tx1">
                  <a:lumMod val="75000"/>
                  <a:lumOff val="25000"/>
                </a:schemeClr>
              </a:solidFill>
            </a:endParaRPr>
          </a:p>
        </p:txBody>
      </p:sp>
      <p:sp>
        <p:nvSpPr>
          <p:cNvPr id="2" name="TextBox 1">
            <a:extLst>
              <a:ext uri="{FF2B5EF4-FFF2-40B4-BE49-F238E27FC236}">
                <a16:creationId xmlns:a16="http://schemas.microsoft.com/office/drawing/2014/main" id="{CE92048A-3C2C-4AD0-B436-15D4F35F188C}"/>
              </a:ext>
            </a:extLst>
          </p:cNvPr>
          <p:cNvSpPr txBox="1"/>
          <p:nvPr/>
        </p:nvSpPr>
        <p:spPr>
          <a:xfrm>
            <a:off x="2188956" y="190500"/>
            <a:ext cx="8588431"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br>
              <a:rPr lang="en-US"/>
            </a:br>
            <a:endParaRPr lang="en-US"/>
          </a:p>
          <a:p>
            <a:endParaRPr lang="en-US" sz="2800">
              <a:cs typeface="Segoe UI Light"/>
            </a:endParaRPr>
          </a:p>
        </p:txBody>
      </p:sp>
      <p:pic>
        <p:nvPicPr>
          <p:cNvPr id="5" name="Picture 5" descr="A close up of a logo&#10;&#10;Description generated with very high confidence">
            <a:extLst>
              <a:ext uri="{FF2B5EF4-FFF2-40B4-BE49-F238E27FC236}">
                <a16:creationId xmlns:a16="http://schemas.microsoft.com/office/drawing/2014/main" id="{D20DF416-3052-4AA7-888C-F7E0D53160AA}"/>
              </a:ext>
            </a:extLst>
          </p:cNvPr>
          <p:cNvPicPr>
            <a:picLocks noChangeAspect="1"/>
          </p:cNvPicPr>
          <p:nvPr/>
        </p:nvPicPr>
        <p:blipFill>
          <a:blip r:embed="rId3"/>
          <a:stretch>
            <a:fillRect/>
          </a:stretch>
        </p:blipFill>
        <p:spPr>
          <a:xfrm>
            <a:off x="-148857" y="192539"/>
            <a:ext cx="12569454" cy="6561527"/>
          </a:xfrm>
          <a:prstGeom prst="rect">
            <a:avLst/>
          </a:prstGeom>
        </p:spPr>
      </p:pic>
    </p:spTree>
    <p:extLst>
      <p:ext uri="{BB962C8B-B14F-4D97-AF65-F5344CB8AC3E}">
        <p14:creationId xmlns:p14="http://schemas.microsoft.com/office/powerpoint/2010/main" val="26538911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a:t>Project analysis slide 10</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a:br>
            <a:r>
              <a:rPr lang="en-US" sz="2000">
                <a:solidFill>
                  <a:schemeClr val="tx1">
                    <a:lumMod val="75000"/>
                    <a:lumOff val="25000"/>
                  </a:schemeClr>
                </a:solidFill>
              </a:rPr>
              <a:t> </a:t>
            </a:r>
            <a:endParaRPr lang="en-US" sz="2800">
              <a:solidFill>
                <a:schemeClr val="tx1">
                  <a:lumMod val="75000"/>
                  <a:lumOff val="25000"/>
                </a:schemeClr>
              </a:solidFill>
            </a:endParaRPr>
          </a:p>
        </p:txBody>
      </p:sp>
      <p:sp>
        <p:nvSpPr>
          <p:cNvPr id="2" name="TextBox 1">
            <a:extLst>
              <a:ext uri="{FF2B5EF4-FFF2-40B4-BE49-F238E27FC236}">
                <a16:creationId xmlns:a16="http://schemas.microsoft.com/office/drawing/2014/main" id="{CE92048A-3C2C-4AD0-B436-15D4F35F188C}"/>
              </a:ext>
            </a:extLst>
          </p:cNvPr>
          <p:cNvSpPr txBox="1"/>
          <p:nvPr/>
        </p:nvSpPr>
        <p:spPr>
          <a:xfrm>
            <a:off x="2188956" y="190500"/>
            <a:ext cx="8588431"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br>
              <a:rPr lang="en-US"/>
            </a:br>
            <a:endParaRPr lang="en-US"/>
          </a:p>
          <a:p>
            <a:endParaRPr lang="en-US" sz="2800">
              <a:cs typeface="Segoe UI Light"/>
            </a:endParaRPr>
          </a:p>
        </p:txBody>
      </p:sp>
      <p:sp>
        <p:nvSpPr>
          <p:cNvPr id="3" name="TextBox 2">
            <a:extLst>
              <a:ext uri="{FF2B5EF4-FFF2-40B4-BE49-F238E27FC236}">
                <a16:creationId xmlns:a16="http://schemas.microsoft.com/office/drawing/2014/main" id="{BCDAC49E-D6E3-42E0-A13A-0F7F2F97A5BC}"/>
              </a:ext>
            </a:extLst>
          </p:cNvPr>
          <p:cNvSpPr txBox="1"/>
          <p:nvPr/>
        </p:nvSpPr>
        <p:spPr>
          <a:xfrm>
            <a:off x="1136236" y="992479"/>
            <a:ext cx="7834745"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2400" dirty="0">
                <a:latin typeface="Calibri"/>
                <a:cs typeface="Calibri"/>
              </a:rPr>
              <a:t>How the IT Industry organizes projects</a:t>
            </a:r>
          </a:p>
          <a:p>
            <a:pPr marL="285750" indent="-285750">
              <a:buFont typeface="Arial" panose="020B0604020202020204" pitchFamily="34" charset="0"/>
              <a:buChar char="•"/>
            </a:pPr>
            <a:endParaRPr lang="en-US" sz="2400" dirty="0">
              <a:latin typeface="Calibri"/>
              <a:cs typeface="Calibri"/>
            </a:endParaRPr>
          </a:p>
          <a:p>
            <a:pPr marL="285750" indent="-285750">
              <a:buFont typeface="Arial" panose="020B0604020202020204" pitchFamily="34" charset="0"/>
              <a:buChar char="•"/>
            </a:pPr>
            <a:endParaRPr lang="en-US" sz="2400" dirty="0">
              <a:latin typeface="Calibri"/>
              <a:cs typeface="Calibri"/>
            </a:endParaRPr>
          </a:p>
          <a:p>
            <a:pPr marL="285750" indent="-285750">
              <a:buFont typeface="Arial" panose="020B0604020202020204" pitchFamily="34" charset="0"/>
              <a:buChar char="•"/>
            </a:pPr>
            <a:r>
              <a:rPr lang="en-US" sz="2400" dirty="0">
                <a:latin typeface="Calibri"/>
                <a:cs typeface="Calibri"/>
              </a:rPr>
              <a:t>How to use these techniques to work efficiently</a:t>
            </a:r>
          </a:p>
          <a:p>
            <a:pPr marL="285750" indent="-285750">
              <a:buFont typeface="Arial" panose="020B0604020202020204" pitchFamily="34" charset="0"/>
              <a:buChar char="•"/>
            </a:pPr>
            <a:endParaRPr lang="en-US" sz="2400" dirty="0">
              <a:latin typeface="Calibri"/>
              <a:cs typeface="Calibri"/>
            </a:endParaRPr>
          </a:p>
          <a:p>
            <a:pPr marL="285750" indent="-285750">
              <a:buFont typeface="Arial" panose="020B0604020202020204" pitchFamily="34" charset="0"/>
              <a:buChar char="•"/>
            </a:pPr>
            <a:endParaRPr lang="en-US" sz="2400" dirty="0">
              <a:latin typeface="Calibri"/>
              <a:cs typeface="Calibri"/>
            </a:endParaRPr>
          </a:p>
          <a:p>
            <a:pPr marL="285750" indent="-285750">
              <a:buFont typeface="Arial" panose="020B0604020202020204" pitchFamily="34" charset="0"/>
              <a:buChar char="•"/>
            </a:pPr>
            <a:r>
              <a:rPr lang="en-US" sz="2400" dirty="0">
                <a:latin typeface="Calibri" panose="020F0502020204030204" pitchFamily="34" charset="0"/>
                <a:cs typeface="Calibri" panose="020F0502020204030204" pitchFamily="34" charset="0"/>
              </a:rPr>
              <a:t>How to </a:t>
            </a:r>
            <a:r>
              <a:rPr lang="en-US" sz="2400" dirty="0">
                <a:latin typeface="Calibri" panose="020F0502020204030204" pitchFamily="34" charset="0"/>
                <a:ea typeface="+mn-lt"/>
                <a:cs typeface="Calibri" panose="020F0502020204030204" pitchFamily="34" charset="0"/>
              </a:rPr>
              <a:t>manage your projects, goals and time efficiently</a:t>
            </a:r>
            <a:endParaRPr lang="en-US" sz="24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US" sz="2400" dirty="0">
              <a:latin typeface="Calibri"/>
              <a:cs typeface="Calibri"/>
            </a:endParaRPr>
          </a:p>
        </p:txBody>
      </p:sp>
      <p:pic>
        <p:nvPicPr>
          <p:cNvPr id="4" name="Graphic 4" descr="Hourglass">
            <a:extLst>
              <a:ext uri="{FF2B5EF4-FFF2-40B4-BE49-F238E27FC236}">
                <a16:creationId xmlns:a16="http://schemas.microsoft.com/office/drawing/2014/main" id="{22E6295E-AD1C-4A7F-98EB-67278F9802C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6875" y="4408799"/>
            <a:ext cx="1532081" cy="1532081"/>
          </a:xfrm>
          <a:prstGeom prst="rect">
            <a:avLst/>
          </a:prstGeom>
        </p:spPr>
      </p:pic>
      <p:pic>
        <p:nvPicPr>
          <p:cNvPr id="6" name="Graphic 7" descr="Bullseye">
            <a:extLst>
              <a:ext uri="{FF2B5EF4-FFF2-40B4-BE49-F238E27FC236}">
                <a16:creationId xmlns:a16="http://schemas.microsoft.com/office/drawing/2014/main" id="{6A3886F3-1E86-4B8A-88D6-E3E7A7545DD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31402" y="4350040"/>
            <a:ext cx="1532081" cy="1532081"/>
          </a:xfrm>
          <a:prstGeom prst="rect">
            <a:avLst/>
          </a:prstGeom>
        </p:spPr>
      </p:pic>
      <p:pic>
        <p:nvPicPr>
          <p:cNvPr id="9" name="Graphic 9" descr="Projector screen">
            <a:extLst>
              <a:ext uri="{FF2B5EF4-FFF2-40B4-BE49-F238E27FC236}">
                <a16:creationId xmlns:a16="http://schemas.microsoft.com/office/drawing/2014/main" id="{07E274B0-609E-4FA1-8CBF-31F21D00764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008460" y="4403026"/>
            <a:ext cx="1537854" cy="1537854"/>
          </a:xfrm>
          <a:prstGeom prst="rect">
            <a:avLst/>
          </a:prstGeom>
        </p:spPr>
      </p:pic>
    </p:spTree>
    <p:extLst>
      <p:ext uri="{BB962C8B-B14F-4D97-AF65-F5344CB8AC3E}">
        <p14:creationId xmlns:p14="http://schemas.microsoft.com/office/powerpoint/2010/main" val="33474244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54479-4FF4-4191-B930-C2BAD1D98408}"/>
              </a:ext>
            </a:extLst>
          </p:cNvPr>
          <p:cNvSpPr>
            <a:spLocks noGrp="1"/>
          </p:cNvSpPr>
          <p:nvPr>
            <p:ph type="title"/>
          </p:nvPr>
        </p:nvSpPr>
        <p:spPr/>
        <p:txBody>
          <a:bodyPr/>
          <a:lstStyle/>
          <a:p>
            <a:endParaRPr lang="en-IE"/>
          </a:p>
        </p:txBody>
      </p:sp>
      <p:pic>
        <p:nvPicPr>
          <p:cNvPr id="5" name="Content Placeholder 4">
            <a:hlinkClick r:id="rId2"/>
            <a:extLst>
              <a:ext uri="{FF2B5EF4-FFF2-40B4-BE49-F238E27FC236}">
                <a16:creationId xmlns:a16="http://schemas.microsoft.com/office/drawing/2014/main" id="{EAF0600D-1494-46B5-819F-77919314959D}"/>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0682" y="0"/>
            <a:ext cx="12299576" cy="6853928"/>
          </a:xfrm>
        </p:spPr>
      </p:pic>
    </p:spTree>
    <p:extLst>
      <p:ext uri="{BB962C8B-B14F-4D97-AF65-F5344CB8AC3E}">
        <p14:creationId xmlns:p14="http://schemas.microsoft.com/office/powerpoint/2010/main" val="2907520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ctrTitle"/>
          </p:nvPr>
        </p:nvSpPr>
        <p:spPr/>
        <p:txBody>
          <a:bodyPr/>
          <a:lstStyle/>
          <a:p>
            <a:r>
              <a:rPr lang="en-US"/>
              <a:t>Project analysis slide 3</a:t>
            </a:r>
          </a:p>
        </p:txBody>
      </p:sp>
      <p:graphicFrame>
        <p:nvGraphicFramePr>
          <p:cNvPr id="2" name="Diagram 1">
            <a:extLst>
              <a:ext uri="{FF2B5EF4-FFF2-40B4-BE49-F238E27FC236}">
                <a16:creationId xmlns:a16="http://schemas.microsoft.com/office/drawing/2014/main" id="{9F1D7954-B38F-4A25-9EB6-C7F08307B168}"/>
              </a:ext>
            </a:extLst>
          </p:cNvPr>
          <p:cNvGraphicFramePr/>
          <p:nvPr>
            <p:extLst>
              <p:ext uri="{D42A27DB-BD31-4B8C-83A1-F6EECF244321}">
                <p14:modId xmlns:p14="http://schemas.microsoft.com/office/powerpoint/2010/main" val="322000734"/>
              </p:ext>
            </p:extLst>
          </p:nvPr>
        </p:nvGraphicFramePr>
        <p:xfrm>
          <a:off x="67318" y="44878"/>
          <a:ext cx="12055494" cy="67149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50565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ctrTitle"/>
          </p:nvPr>
        </p:nvSpPr>
        <p:spPr/>
        <p:txBody>
          <a:bodyPr/>
          <a:lstStyle/>
          <a:p>
            <a:r>
              <a:rPr lang="en-US"/>
              <a:t>Project analysis slide 3</a:t>
            </a:r>
          </a:p>
        </p:txBody>
      </p:sp>
      <p:graphicFrame>
        <p:nvGraphicFramePr>
          <p:cNvPr id="15" name="Diagram 14">
            <a:extLst>
              <a:ext uri="{FF2B5EF4-FFF2-40B4-BE49-F238E27FC236}">
                <a16:creationId xmlns:a16="http://schemas.microsoft.com/office/drawing/2014/main" id="{FA6E330E-E327-43E4-85AD-6C4A3D55D628}"/>
              </a:ext>
            </a:extLst>
          </p:cNvPr>
          <p:cNvGraphicFramePr/>
          <p:nvPr>
            <p:extLst>
              <p:ext uri="{D42A27DB-BD31-4B8C-83A1-F6EECF244321}">
                <p14:modId xmlns:p14="http://schemas.microsoft.com/office/powerpoint/2010/main" val="2272528234"/>
              </p:ext>
            </p:extLst>
          </p:nvPr>
        </p:nvGraphicFramePr>
        <p:xfrm>
          <a:off x="53789" y="77694"/>
          <a:ext cx="12000752" cy="67354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32882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ctrTitle"/>
          </p:nvPr>
        </p:nvSpPr>
        <p:spPr/>
        <p:txBody>
          <a:bodyPr/>
          <a:lstStyle/>
          <a:p>
            <a:r>
              <a:rPr lang="en-US"/>
              <a:t>Project analysis slide 3</a:t>
            </a:r>
          </a:p>
        </p:txBody>
      </p:sp>
      <p:graphicFrame>
        <p:nvGraphicFramePr>
          <p:cNvPr id="5" name="Diagram 4">
            <a:extLst>
              <a:ext uri="{FF2B5EF4-FFF2-40B4-BE49-F238E27FC236}">
                <a16:creationId xmlns:a16="http://schemas.microsoft.com/office/drawing/2014/main" id="{5E3C3AF5-8EB9-43DB-A8EA-0B45D01B2A5F}"/>
              </a:ext>
            </a:extLst>
          </p:cNvPr>
          <p:cNvGraphicFramePr/>
          <p:nvPr>
            <p:extLst>
              <p:ext uri="{D42A27DB-BD31-4B8C-83A1-F6EECF244321}">
                <p14:modId xmlns:p14="http://schemas.microsoft.com/office/powerpoint/2010/main" val="197070882"/>
              </p:ext>
            </p:extLst>
          </p:nvPr>
        </p:nvGraphicFramePr>
        <p:xfrm>
          <a:off x="309421" y="-233627"/>
          <a:ext cx="7851586" cy="66637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1" name="Picture 20" descr="A close up of a logo&#10;&#10;Description automatically generated">
            <a:extLst>
              <a:ext uri="{FF2B5EF4-FFF2-40B4-BE49-F238E27FC236}">
                <a16:creationId xmlns:a16="http://schemas.microsoft.com/office/drawing/2014/main" id="{BF4776FE-2446-48ED-94CD-6C68B32745E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04517" y="203798"/>
            <a:ext cx="2599765" cy="2584532"/>
          </a:xfrm>
          <a:prstGeom prst="rect">
            <a:avLst/>
          </a:prstGeom>
        </p:spPr>
      </p:pic>
      <p:pic>
        <p:nvPicPr>
          <p:cNvPr id="23" name="Picture 22" descr="A picture containing device, electronics&#10;&#10;Description automatically generated">
            <a:extLst>
              <a:ext uri="{FF2B5EF4-FFF2-40B4-BE49-F238E27FC236}">
                <a16:creationId xmlns:a16="http://schemas.microsoft.com/office/drawing/2014/main" id="{96199B77-7B5F-48F6-8AEA-B57960B254F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31953" y="2932953"/>
            <a:ext cx="1597212" cy="1597212"/>
          </a:xfrm>
          <a:prstGeom prst="rect">
            <a:avLst/>
          </a:prstGeom>
        </p:spPr>
      </p:pic>
      <p:pic>
        <p:nvPicPr>
          <p:cNvPr id="24" name="Picture 23" descr="A picture containing device, electronics&#10;&#10;Description automatically generated">
            <a:extLst>
              <a:ext uri="{FF2B5EF4-FFF2-40B4-BE49-F238E27FC236}">
                <a16:creationId xmlns:a16="http://schemas.microsoft.com/office/drawing/2014/main" id="{201ADE1B-08E6-4A7E-868B-F0D6ED4ED7D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865656" y="2932953"/>
            <a:ext cx="1597212" cy="1597212"/>
          </a:xfrm>
          <a:prstGeom prst="rect">
            <a:avLst/>
          </a:prstGeom>
        </p:spPr>
      </p:pic>
      <p:pic>
        <p:nvPicPr>
          <p:cNvPr id="25" name="Picture 24" descr="A picture containing device, electronics&#10;&#10;Description automatically generated">
            <a:extLst>
              <a:ext uri="{FF2B5EF4-FFF2-40B4-BE49-F238E27FC236}">
                <a16:creationId xmlns:a16="http://schemas.microsoft.com/office/drawing/2014/main" id="{5254E177-289A-42AF-BE54-B32494C589B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707718" y="4891369"/>
            <a:ext cx="1834776" cy="1834776"/>
          </a:xfrm>
          <a:prstGeom prst="rect">
            <a:avLst/>
          </a:prstGeom>
        </p:spPr>
      </p:pic>
    </p:spTree>
    <p:extLst>
      <p:ext uri="{BB962C8B-B14F-4D97-AF65-F5344CB8AC3E}">
        <p14:creationId xmlns:p14="http://schemas.microsoft.com/office/powerpoint/2010/main" val="1100407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ctrTitle"/>
          </p:nvPr>
        </p:nvSpPr>
        <p:spPr/>
        <p:txBody>
          <a:bodyPr/>
          <a:lstStyle/>
          <a:p>
            <a:r>
              <a:rPr lang="en-US"/>
              <a:t>Project analysis slide 3</a:t>
            </a:r>
          </a:p>
        </p:txBody>
      </p:sp>
      <mc:AlternateContent xmlns:mc="http://schemas.openxmlformats.org/markup-compatibility/2006" xmlns:p14="http://schemas.microsoft.com/office/powerpoint/2010/main">
        <mc:Choice Requires="p14">
          <p:contentPart p14:bwMode="auto" r:id="rId3">
            <p14:nvContentPartPr>
              <p14:cNvPr id="16" name="Ink 15">
                <a:extLst>
                  <a:ext uri="{FF2B5EF4-FFF2-40B4-BE49-F238E27FC236}">
                    <a16:creationId xmlns:a16="http://schemas.microsoft.com/office/drawing/2014/main" id="{1A504B00-93B2-466C-AC0F-FFA48E87FB11}"/>
                  </a:ext>
                </a:extLst>
              </p14:cNvPr>
              <p14:cNvContentPartPr/>
              <p14:nvPr/>
            </p14:nvContentPartPr>
            <p14:xfrm>
              <a:off x="8023715" y="1576519"/>
              <a:ext cx="3178080" cy="360"/>
            </p14:xfrm>
          </p:contentPart>
        </mc:Choice>
        <mc:Fallback xmlns="">
          <p:pic>
            <p:nvPicPr>
              <p:cNvPr id="16" name="Ink 15">
                <a:extLst>
                  <a:ext uri="{FF2B5EF4-FFF2-40B4-BE49-F238E27FC236}">
                    <a16:creationId xmlns:a16="http://schemas.microsoft.com/office/drawing/2014/main" id="{1A504B00-93B2-466C-AC0F-FFA48E87FB11}"/>
                  </a:ext>
                </a:extLst>
              </p:cNvPr>
              <p:cNvPicPr/>
              <p:nvPr/>
            </p:nvPicPr>
            <p:blipFill>
              <a:blip r:embed="rId4"/>
              <a:stretch>
                <a:fillRect/>
              </a:stretch>
            </p:blipFill>
            <p:spPr>
              <a:xfrm>
                <a:off x="8014714" y="1567519"/>
                <a:ext cx="3195722" cy="18000"/>
              </a:xfrm>
              <a:prstGeom prst="rect">
                <a:avLst/>
              </a:prstGeom>
            </p:spPr>
          </p:pic>
        </mc:Fallback>
      </mc:AlternateContent>
      <p:sp>
        <p:nvSpPr>
          <p:cNvPr id="18" name="TextBox 17">
            <a:extLst>
              <a:ext uri="{FF2B5EF4-FFF2-40B4-BE49-F238E27FC236}">
                <a16:creationId xmlns:a16="http://schemas.microsoft.com/office/drawing/2014/main" id="{F1D140D5-7249-49EE-9AEE-B706DE61DDCF}"/>
              </a:ext>
            </a:extLst>
          </p:cNvPr>
          <p:cNvSpPr txBox="1"/>
          <p:nvPr/>
        </p:nvSpPr>
        <p:spPr>
          <a:xfrm>
            <a:off x="0" y="984563"/>
            <a:ext cx="3090437" cy="523220"/>
          </a:xfrm>
          <a:prstGeom prst="rect">
            <a:avLst/>
          </a:prstGeom>
          <a:noFill/>
        </p:spPr>
        <p:txBody>
          <a:bodyPr wrap="square" rtlCol="0">
            <a:spAutoFit/>
          </a:bodyPr>
          <a:lstStyle/>
          <a:p>
            <a:pPr algn="ctr"/>
            <a:r>
              <a:rPr lang="en-GB" sz="2800"/>
              <a:t>Industry:</a:t>
            </a:r>
          </a:p>
        </p:txBody>
      </p:sp>
      <p:sp>
        <p:nvSpPr>
          <p:cNvPr id="19" name="TextBox 18">
            <a:extLst>
              <a:ext uri="{FF2B5EF4-FFF2-40B4-BE49-F238E27FC236}">
                <a16:creationId xmlns:a16="http://schemas.microsoft.com/office/drawing/2014/main" id="{1C4A3B4B-BFB2-4552-BFBC-E0B4A2850249}"/>
              </a:ext>
            </a:extLst>
          </p:cNvPr>
          <p:cNvSpPr txBox="1"/>
          <p:nvPr/>
        </p:nvSpPr>
        <p:spPr>
          <a:xfrm>
            <a:off x="7131611" y="1053299"/>
            <a:ext cx="3096020" cy="523220"/>
          </a:xfrm>
          <a:prstGeom prst="rect">
            <a:avLst/>
          </a:prstGeom>
          <a:noFill/>
        </p:spPr>
        <p:txBody>
          <a:bodyPr wrap="square" rtlCol="0">
            <a:spAutoFit/>
          </a:bodyPr>
          <a:lstStyle/>
          <a:p>
            <a:pPr algn="ctr"/>
            <a:r>
              <a:rPr lang="en-GB" sz="2800"/>
              <a:t>Our use:</a:t>
            </a:r>
            <a:endParaRPr lang="en-IE" sz="2800"/>
          </a:p>
        </p:txBody>
      </p:sp>
      <p:sp>
        <p:nvSpPr>
          <p:cNvPr id="22" name="TextBox 21">
            <a:extLst>
              <a:ext uri="{FF2B5EF4-FFF2-40B4-BE49-F238E27FC236}">
                <a16:creationId xmlns:a16="http://schemas.microsoft.com/office/drawing/2014/main" id="{E2C2220D-92B8-4D8C-A6E1-818C55DAB97A}"/>
              </a:ext>
            </a:extLst>
          </p:cNvPr>
          <p:cNvSpPr txBox="1"/>
          <p:nvPr/>
        </p:nvSpPr>
        <p:spPr>
          <a:xfrm>
            <a:off x="923795" y="1803748"/>
            <a:ext cx="3156120" cy="4339650"/>
          </a:xfrm>
          <a:prstGeom prst="rect">
            <a:avLst/>
          </a:prstGeom>
          <a:noFill/>
        </p:spPr>
        <p:txBody>
          <a:bodyPr wrap="square" rtlCol="0">
            <a:spAutoFit/>
          </a:bodyPr>
          <a:lstStyle/>
          <a:p>
            <a:pPr marL="342900" indent="-342900">
              <a:buFont typeface="Arial" panose="020B0604020202020204" pitchFamily="34" charset="0"/>
              <a:buChar char="•"/>
            </a:pPr>
            <a:r>
              <a:rPr lang="en-GB" sz="3600"/>
              <a:t>Full Agile</a:t>
            </a:r>
          </a:p>
          <a:p>
            <a:pPr marL="342900" indent="-342900">
              <a:buFont typeface="Arial" panose="020B0604020202020204" pitchFamily="34" charset="0"/>
              <a:buChar char="•"/>
            </a:pPr>
            <a:endParaRPr lang="en-GB" sz="2400"/>
          </a:p>
          <a:p>
            <a:pPr marL="342900" indent="-342900">
              <a:buFont typeface="Arial" panose="020B0604020202020204" pitchFamily="34" charset="0"/>
              <a:buChar char="•"/>
            </a:pPr>
            <a:r>
              <a:rPr lang="en-GB" sz="2800"/>
              <a:t>Daily Stand-Ups</a:t>
            </a:r>
          </a:p>
          <a:p>
            <a:pPr marL="342900" indent="-342900">
              <a:buFont typeface="Arial" panose="020B0604020202020204" pitchFamily="34" charset="0"/>
              <a:buChar char="•"/>
            </a:pPr>
            <a:endParaRPr lang="en-GB" sz="2800"/>
          </a:p>
          <a:p>
            <a:pPr marL="342900" indent="-342900">
              <a:buFont typeface="Arial" panose="020B0604020202020204" pitchFamily="34" charset="0"/>
              <a:buChar char="•"/>
            </a:pPr>
            <a:r>
              <a:rPr lang="en-GB" sz="2800"/>
              <a:t>Full Scrums</a:t>
            </a:r>
          </a:p>
          <a:p>
            <a:pPr marL="342900" indent="-342900">
              <a:buFont typeface="Arial" panose="020B0604020202020204" pitchFamily="34" charset="0"/>
              <a:buChar char="•"/>
            </a:pPr>
            <a:endParaRPr lang="en-GB" sz="2800"/>
          </a:p>
          <a:p>
            <a:pPr marL="342900" indent="-342900">
              <a:buFont typeface="Arial" panose="020B0604020202020204" pitchFamily="34" charset="0"/>
              <a:buChar char="•"/>
            </a:pPr>
            <a:r>
              <a:rPr lang="en-GB" sz="2800"/>
              <a:t>“Tribes” and “Families”</a:t>
            </a:r>
          </a:p>
          <a:p>
            <a:pPr marL="342900" indent="-342900">
              <a:buFont typeface="Arial" panose="020B0604020202020204" pitchFamily="34" charset="0"/>
              <a:buChar char="•"/>
            </a:pPr>
            <a:endParaRPr lang="en-GB" sz="2400"/>
          </a:p>
          <a:p>
            <a:pPr marL="342900" indent="-342900">
              <a:buFont typeface="Arial" panose="020B0604020202020204" pitchFamily="34" charset="0"/>
              <a:buChar char="•"/>
            </a:pPr>
            <a:endParaRPr lang="en-GB" sz="2400"/>
          </a:p>
        </p:txBody>
      </p:sp>
      <p:sp>
        <p:nvSpPr>
          <p:cNvPr id="23" name="TextBox 22">
            <a:extLst>
              <a:ext uri="{FF2B5EF4-FFF2-40B4-BE49-F238E27FC236}">
                <a16:creationId xmlns:a16="http://schemas.microsoft.com/office/drawing/2014/main" id="{CD9F4AEB-F9BA-4918-BAA6-495348CF6207}"/>
              </a:ext>
            </a:extLst>
          </p:cNvPr>
          <p:cNvSpPr txBox="1"/>
          <p:nvPr/>
        </p:nvSpPr>
        <p:spPr>
          <a:xfrm>
            <a:off x="8045675" y="1865161"/>
            <a:ext cx="3156120" cy="3600986"/>
          </a:xfrm>
          <a:prstGeom prst="rect">
            <a:avLst/>
          </a:prstGeom>
          <a:noFill/>
        </p:spPr>
        <p:txBody>
          <a:bodyPr wrap="square" rtlCol="0">
            <a:spAutoFit/>
          </a:bodyPr>
          <a:lstStyle/>
          <a:p>
            <a:pPr marL="342900" indent="-342900">
              <a:buFont typeface="Arial" panose="020B0604020202020204" pitchFamily="34" charset="0"/>
              <a:buChar char="•"/>
            </a:pPr>
            <a:r>
              <a:rPr lang="en-GB" sz="3600" dirty="0"/>
              <a:t>Partial Agile</a:t>
            </a:r>
            <a:endParaRPr lang="en-GB" sz="3200" dirty="0"/>
          </a:p>
          <a:p>
            <a:pPr marL="342900"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800" dirty="0"/>
              <a:t>Daily Stand-Ups</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Partial Scrums</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“No Tribes” or “Families”</a:t>
            </a:r>
          </a:p>
        </p:txBody>
      </p:sp>
      <mc:AlternateContent xmlns:mc="http://schemas.openxmlformats.org/markup-compatibility/2006" xmlns:p14="http://schemas.microsoft.com/office/powerpoint/2010/main">
        <mc:Choice Requires="p14">
          <p:contentPart p14:bwMode="auto" r:id="rId5">
            <p14:nvContentPartPr>
              <p14:cNvPr id="25" name="Ink 24">
                <a:extLst>
                  <a:ext uri="{FF2B5EF4-FFF2-40B4-BE49-F238E27FC236}">
                    <a16:creationId xmlns:a16="http://schemas.microsoft.com/office/drawing/2014/main" id="{483451A0-36EF-4406-991A-36CD1937E1DA}"/>
                  </a:ext>
                </a:extLst>
              </p14:cNvPr>
              <p14:cNvContentPartPr/>
              <p14:nvPr/>
            </p14:nvContentPartPr>
            <p14:xfrm>
              <a:off x="851584" y="1099939"/>
              <a:ext cx="5164920" cy="6529320"/>
            </p14:xfrm>
          </p:contentPart>
        </mc:Choice>
        <mc:Fallback xmlns="">
          <p:pic>
            <p:nvPicPr>
              <p:cNvPr id="25" name="Ink 24">
                <a:extLst>
                  <a:ext uri="{FF2B5EF4-FFF2-40B4-BE49-F238E27FC236}">
                    <a16:creationId xmlns:a16="http://schemas.microsoft.com/office/drawing/2014/main" id="{483451A0-36EF-4406-991A-36CD1937E1DA}"/>
                  </a:ext>
                </a:extLst>
              </p:cNvPr>
              <p:cNvPicPr/>
              <p:nvPr/>
            </p:nvPicPr>
            <p:blipFill>
              <a:blip r:embed="rId6"/>
              <a:stretch>
                <a:fillRect/>
              </a:stretch>
            </p:blipFill>
            <p:spPr>
              <a:xfrm>
                <a:off x="842584" y="1090939"/>
                <a:ext cx="5182560" cy="6546960"/>
              </a:xfrm>
              <a:prstGeom prst="rect">
                <a:avLst/>
              </a:prstGeom>
            </p:spPr>
          </p:pic>
        </mc:Fallback>
      </mc:AlternateContent>
      <p:pic>
        <p:nvPicPr>
          <p:cNvPr id="3" name="Picture 2" descr="A close up of a logo&#10;&#10;Description automatically generated">
            <a:extLst>
              <a:ext uri="{FF2B5EF4-FFF2-40B4-BE49-F238E27FC236}">
                <a16:creationId xmlns:a16="http://schemas.microsoft.com/office/drawing/2014/main" id="{8A248C66-7C19-4BB9-811C-7E37C29D7FB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562200" y="450614"/>
            <a:ext cx="1067898" cy="1067898"/>
          </a:xfrm>
          <a:prstGeom prst="rect">
            <a:avLst/>
          </a:prstGeom>
        </p:spPr>
      </p:pic>
      <p:pic>
        <p:nvPicPr>
          <p:cNvPr id="5" name="Picture 4" descr="A picture containing clock, object&#10;&#10;Description automatically generated">
            <a:extLst>
              <a:ext uri="{FF2B5EF4-FFF2-40B4-BE49-F238E27FC236}">
                <a16:creationId xmlns:a16="http://schemas.microsoft.com/office/drawing/2014/main" id="{95AE9CD3-C3FE-4201-88B9-EB0C0467F7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9474" y="304379"/>
            <a:ext cx="1341926" cy="1341926"/>
          </a:xfrm>
          <a:prstGeom prst="rect">
            <a:avLst/>
          </a:prstGeom>
        </p:spPr>
      </p:pic>
    </p:spTree>
    <p:extLst>
      <p:ext uri="{BB962C8B-B14F-4D97-AF65-F5344CB8AC3E}">
        <p14:creationId xmlns:p14="http://schemas.microsoft.com/office/powerpoint/2010/main" val="2285289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EB59150-7B5F-4130-82EA-1026C39864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12" y="10"/>
            <a:ext cx="12293599" cy="6857990"/>
          </a:xfrm>
          <a:prstGeom prst="rect">
            <a:avLst/>
          </a:prstGeom>
        </p:spPr>
      </p:pic>
    </p:spTree>
    <p:extLst>
      <p:ext uri="{BB962C8B-B14F-4D97-AF65-F5344CB8AC3E}">
        <p14:creationId xmlns:p14="http://schemas.microsoft.com/office/powerpoint/2010/main" val="5735201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ctrTitle"/>
          </p:nvPr>
        </p:nvSpPr>
        <p:spPr/>
        <p:txBody>
          <a:bodyPr/>
          <a:lstStyle/>
          <a:p>
            <a:r>
              <a:rPr lang="en-US"/>
              <a:t>Project analysis slide 3</a:t>
            </a:r>
          </a:p>
        </p:txBody>
      </p:sp>
      <p:graphicFrame>
        <p:nvGraphicFramePr>
          <p:cNvPr id="10" name="Diagram 9">
            <a:extLst>
              <a:ext uri="{FF2B5EF4-FFF2-40B4-BE49-F238E27FC236}">
                <a16:creationId xmlns:a16="http://schemas.microsoft.com/office/drawing/2014/main" id="{F249C277-16CC-4858-830B-513646DE56F9}"/>
              </a:ext>
            </a:extLst>
          </p:cNvPr>
          <p:cNvGraphicFramePr/>
          <p:nvPr>
            <p:extLst>
              <p:ext uri="{D42A27DB-BD31-4B8C-83A1-F6EECF244321}">
                <p14:modId xmlns:p14="http://schemas.microsoft.com/office/powerpoint/2010/main" val="4212118334"/>
              </p:ext>
            </p:extLst>
          </p:nvPr>
        </p:nvGraphicFramePr>
        <p:xfrm>
          <a:off x="155387" y="77694"/>
          <a:ext cx="11917083" cy="66936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1095188"/>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21D3680F413EB46A5EE65F9C0D1CD26" ma:contentTypeVersion="7" ma:contentTypeDescription="Create a new document." ma:contentTypeScope="" ma:versionID="067cb8d031208de986ece613af5d16ba">
  <xsd:schema xmlns:xsd="http://www.w3.org/2001/XMLSchema" xmlns:xs="http://www.w3.org/2001/XMLSchema" xmlns:p="http://schemas.microsoft.com/office/2006/metadata/properties" xmlns:ns3="70d93134-a080-45ac-b6e6-53728930bf17" targetNamespace="http://schemas.microsoft.com/office/2006/metadata/properties" ma:root="true" ma:fieldsID="c4a27125c9084f4a891cc2b184c2ed1f" ns3:_="">
    <xsd:import namespace="70d93134-a080-45ac-b6e6-53728930bf1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0d93134-a080-45ac-b6e6-53728930bf1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FD05317-60D6-4B3A-8545-888496D1A8EC}">
  <ds:schemaRefs>
    <ds:schemaRef ds:uri="http://schemas.microsoft.com/sharepoint/v3/contenttype/forms"/>
  </ds:schemaRefs>
</ds:datastoreItem>
</file>

<file path=customXml/itemProps2.xml><?xml version="1.0" encoding="utf-8"?>
<ds:datastoreItem xmlns:ds="http://schemas.openxmlformats.org/officeDocument/2006/customXml" ds:itemID="{DD08CD13-0ACA-4588-BFE7-276F02BE2AD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0d93134-a080-45ac-b6e6-53728930bf1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F609EDA-869E-4BE5-AE5D-B898C584B6FF}">
  <ds:schemaRefs>
    <ds:schemaRef ds:uri="http://schemas.microsoft.com/office/infopath/2007/PartnerControls"/>
    <ds:schemaRef ds:uri="http://www.w3.org/XML/1998/namespace"/>
    <ds:schemaRef ds:uri="http://schemas.microsoft.com/office/2006/metadata/properties"/>
    <ds:schemaRef ds:uri="70d93134-a080-45ac-b6e6-53728930bf17"/>
    <ds:schemaRef ds:uri="http://schemas.microsoft.com/office/2006/documentManagement/types"/>
    <ds:schemaRef ds:uri="http://purl.org/dc/elements/1.1/"/>
    <ds:schemaRef ds:uri="http://schemas.openxmlformats.org/package/2006/metadata/core-properties"/>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0</TotalTime>
  <Words>2597</Words>
  <Application>Microsoft Office PowerPoint</Application>
  <PresentationFormat>Widescreen</PresentationFormat>
  <Paragraphs>452</Paragraphs>
  <Slides>39</Slides>
  <Notes>27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39</vt:i4>
      </vt:variant>
    </vt:vector>
  </HeadingPairs>
  <TitlesOfParts>
    <vt:vector size="48" baseType="lpstr">
      <vt:lpstr>Arial</vt:lpstr>
      <vt:lpstr>Arial,Sans-Serif</vt:lpstr>
      <vt:lpstr>Calibri</vt:lpstr>
      <vt:lpstr>Calibri Light</vt:lpstr>
      <vt:lpstr>Century Gothic</vt:lpstr>
      <vt:lpstr>Segoe UI Light</vt:lpstr>
      <vt:lpstr>Segoe UI Light (Body)</vt:lpstr>
      <vt:lpstr>Office Theme</vt:lpstr>
      <vt:lpstr>1_Office Theme</vt:lpstr>
      <vt:lpstr>Time Management, Goal Setting and Project Management </vt:lpstr>
      <vt:lpstr>Project analysis slide 3</vt:lpstr>
      <vt:lpstr>PowerPoint Presentation</vt:lpstr>
      <vt:lpstr>Project analysis slide 3</vt:lpstr>
      <vt:lpstr>Project analysis slide 3</vt:lpstr>
      <vt:lpstr>Project analysis slide 3</vt:lpstr>
      <vt:lpstr>Project analysis slide 3</vt:lpstr>
      <vt:lpstr>PowerPoint Presentation</vt:lpstr>
      <vt:lpstr>Project analysis slide 3</vt:lpstr>
      <vt:lpstr>Project analysis slide 3</vt:lpstr>
      <vt:lpstr>PowerPoint Presentation</vt:lpstr>
      <vt:lpstr>Project analysis slide 3</vt:lpstr>
      <vt:lpstr>Project analysis slide 3</vt:lpstr>
      <vt:lpstr>PowerPoint Presentation</vt:lpstr>
      <vt:lpstr>Project analysis slide 3</vt:lpstr>
      <vt:lpstr>PowerPoint Presentation</vt:lpstr>
      <vt:lpstr>PowerPoint Presentation</vt:lpstr>
      <vt:lpstr>Project analysis slide 3</vt:lpstr>
      <vt:lpstr>PowerPoint Presentation</vt:lpstr>
      <vt:lpstr>PowerPoint Presentation</vt:lpstr>
      <vt:lpstr>Project analysis slide 3</vt:lpstr>
      <vt:lpstr>PowerPoint Presentation</vt:lpstr>
      <vt:lpstr>PowerPoint Presentation</vt:lpstr>
      <vt:lpstr>PowerPoint Presentation</vt:lpstr>
      <vt:lpstr>Project analysis slide 10</vt:lpstr>
      <vt:lpstr>Project analysis slide 10</vt:lpstr>
      <vt:lpstr>PowerPoint Presentation</vt:lpstr>
      <vt:lpstr>Project analysis slide 10</vt:lpstr>
      <vt:lpstr>Project analysis slide 10</vt:lpstr>
      <vt:lpstr>Project analysis slide 10</vt:lpstr>
      <vt:lpstr>Project analysis slide 10</vt:lpstr>
      <vt:lpstr>Project analysis slide 10</vt:lpstr>
      <vt:lpstr>Project analysis slide 10</vt:lpstr>
      <vt:lpstr>PowerPoint Presentation</vt:lpstr>
      <vt:lpstr>Project analysis slide 10</vt:lpstr>
      <vt:lpstr>Project analysis slide 10</vt:lpstr>
      <vt:lpstr>Project analysis slide 10</vt:lpstr>
      <vt:lpstr>Project analysis slide 10</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Management, Goal Setting and Project Management</dc:title>
  <dc:creator/>
  <cp:lastModifiedBy/>
  <cp:revision>13</cp:revision>
  <dcterms:created xsi:type="dcterms:W3CDTF">2019-11-06T11:24:03Z</dcterms:created>
  <dcterms:modified xsi:type="dcterms:W3CDTF">2019-12-02T23:51:36Z</dcterms:modified>
</cp:coreProperties>
</file>